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13" r:id="rId11"/>
    <p:sldId id="314" r:id="rId12"/>
    <p:sldId id="315" r:id="rId13"/>
    <p:sldId id="316" r:id="rId14"/>
    <p:sldId id="317" r:id="rId15"/>
    <p:sldId id="279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Krona One" panose="020B0604020202020204" charset="0"/>
      <p:regular r:id="rId22"/>
    </p:embeddedFont>
    <p:embeddedFont>
      <p:font typeface="Mangal" panose="02040503050203030202" pitchFamily="18" charset="0"/>
      <p:regular r:id="rId23"/>
      <p:bold r:id="rId24"/>
    </p:embeddedFont>
    <p:embeddedFont>
      <p:font typeface="Miriam" panose="020B0502050101010101" pitchFamily="34" charset="-79"/>
      <p:regular r:id="rId25"/>
    </p:embeddedFont>
    <p:embeddedFont>
      <p:font typeface="Miriam Libre" panose="00000500000000000000" pitchFamily="2" charset="-79"/>
      <p:regular r:id="rId26"/>
      <p:bold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Segoe UI" panose="020B050204020402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7772400" y="0"/>
            <a:ext cx="1371600" cy="51435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1546621"/>
            <a:ext cx="2571750" cy="2053829"/>
          </a:xfrm>
        </p:spPr>
        <p:txBody>
          <a:bodyPr anchor="ctr">
            <a:norm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43301" y="1546621"/>
            <a:ext cx="5314949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00400" y="1546621"/>
            <a:ext cx="0" cy="20538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01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0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61425" y="622625"/>
            <a:ext cx="4010100" cy="406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75983" y="3746300"/>
            <a:ext cx="3957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5700" y="540000"/>
            <a:ext cx="40101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12075" y="3663675"/>
            <a:ext cx="39462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5700" y="539375"/>
            <a:ext cx="40101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403825" y="3806375"/>
            <a:ext cx="256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787800" y="622625"/>
            <a:ext cx="39462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12075" y="540000"/>
            <a:ext cx="39462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712075" y="539375"/>
            <a:ext cx="39462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463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323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3182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946375" y="1706075"/>
            <a:ext cx="34776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001400" y="1749150"/>
            <a:ext cx="2787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3524600" y="622625"/>
            <a:ext cx="52095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448875" y="540000"/>
            <a:ext cx="52095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448875" y="539375"/>
            <a:ext cx="5209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36831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38691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550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918775" y="1323400"/>
            <a:ext cx="4269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2"/>
          </p:nvPr>
        </p:nvSpPr>
        <p:spPr>
          <a:xfrm>
            <a:off x="4107225" y="3568063"/>
            <a:ext cx="3892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Krona One"/>
              <a:buNone/>
              <a:defRPr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561425" y="622625"/>
            <a:ext cx="27789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85700" y="540000"/>
            <a:ext cx="27789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85700" y="539375"/>
            <a:ext cx="27789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listexam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inputexamp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attributes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285875"/>
            <a:ext cx="3036094" cy="303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riam" panose="020F0502020204030204" pitchFamily="34" charset="-79"/>
                <a:cs typeface="Miriam" panose="020F0502020204030204" pitchFamily="34" charset="-79"/>
                <a:hlinkClick r:id="rId3"/>
              </a:rPr>
              <a:t>https://glitch.com/edit/#!/remix/listexample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riam" panose="020F0502020204030204" pitchFamily="34" charset="-79"/>
                <a:cs typeface="Miriam" panose="020F0502020204030204" pitchFamily="34" charset="-79"/>
              </a:rPr>
              <a:t> </a:t>
            </a:r>
            <a:endParaRPr lang="en-US" sz="2400" b="1" dirty="0">
              <a:solidFill>
                <a:schemeClr val="bg1"/>
              </a:solidFill>
              <a:latin typeface="Miriam" panose="020F0502020204030204" pitchFamily="34" charset="-79"/>
              <a:cs typeface="Miriam" panose="020F0502020204030204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D7ADC-B456-4174-914A-1C733DC15F8B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2556600" cy="3251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are interactive controls that accept data from the user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attribute determines how it appears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It is a </a:t>
            </a:r>
            <a:r>
              <a:rPr lang="en-US" sz="1600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94" y="1554154"/>
            <a:ext cx="5045933" cy="271458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41792-E61C-AFC9-A29D-3DA72F7B03B2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used to create a multi-line text box</a:t>
            </a:r>
          </a:p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697" y="2450523"/>
            <a:ext cx="6762749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https://glitch.com/edit/#!/remix/inputexamples</a:t>
            </a:r>
            <a:r>
              <a:rPr lang="en-US" sz="2400" b="1" dirty="0">
                <a:solidFill>
                  <a:schemeClr val="bg1"/>
                </a:solidFill>
                <a:highlight>
                  <a:srgbClr val="C0C0C0"/>
                </a:highlight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5070764" y="3806375"/>
            <a:ext cx="2895661" cy="695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Lists &amp; Inputs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B9F29A-FB49-84FA-72C1-7C0A9394A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ED20-BC90-5239-4710-101E4DD3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1715268"/>
            <a:ext cx="3692236" cy="184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52EB69-F063-EF3D-540C-8306D4D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85308"/>
            <a:ext cx="3920837" cy="928255"/>
          </a:xfrm>
        </p:spPr>
        <p:txBody>
          <a:bodyPr anchor="ctr"/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Qualities or features regarded as a characteristic or inherent part of someone or something.</a:t>
            </a:r>
            <a:endParaRPr lang="en-US" i="1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4786745" y="1658457"/>
            <a:ext cx="3803073" cy="1645200"/>
          </a:xfrm>
        </p:spPr>
        <p:txBody>
          <a:bodyPr/>
          <a:lstStyle/>
          <a:p>
            <a:r>
              <a:rPr lang="en-US" sz="4000" dirty="0"/>
              <a:t>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122928" y="470405"/>
            <a:ext cx="4449072" cy="430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E0396-480B-2654-6D06-5725DE75E089}"/>
              </a:ext>
            </a:extLst>
          </p:cNvPr>
          <p:cNvSpPr/>
          <p:nvPr/>
        </p:nvSpPr>
        <p:spPr bwMode="auto">
          <a:xfrm>
            <a:off x="473222" y="1303505"/>
            <a:ext cx="8137378" cy="3394969"/>
          </a:xfrm>
          <a:prstGeom prst="rect">
            <a:avLst/>
          </a:prstGeom>
          <a:solidFill>
            <a:srgbClr val="000000"/>
          </a:solidFill>
          <a:ln w="412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Attribute Example: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&lt;a&gt;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700707"/>
            <a:ext cx="9144000" cy="620170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03268" y="1725413"/>
            <a:ext cx="4837314" cy="514350"/>
          </a:xfrm>
          <a:prstGeom prst="rect">
            <a:avLst/>
          </a:prstGeom>
          <a:solidFill>
            <a:srgbClr val="FFFF00">
              <a:alpha val="29020"/>
            </a:srgb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00" y="2718079"/>
            <a:ext cx="4511998" cy="6201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Q: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What does 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36" y="3338249"/>
            <a:ext cx="7785800" cy="95103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A: 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attribute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987145" cy="3251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Attributes add extra information to HTML elements</a:t>
            </a:r>
          </a:p>
          <a:p>
            <a:pPr marL="609600" lvl="1" indent="0">
              <a:buNone/>
            </a:pPr>
            <a:r>
              <a:rPr lang="en-US" sz="1800" dirty="0"/>
              <a:t>They allow developers to customize the behavior of elements</a:t>
            </a:r>
          </a:p>
          <a:p>
            <a:pPr marL="6096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Attributes go inside of the </a:t>
            </a:r>
            <a:r>
              <a:rPr lang="en-US" sz="2000" i="1" dirty="0"/>
              <a:t>opening tag</a:t>
            </a:r>
            <a:r>
              <a:rPr lang="en-US" sz="2000" dirty="0"/>
              <a:t> of an HTML element</a:t>
            </a:r>
          </a:p>
          <a:p>
            <a:pPr marL="42863" indent="0">
              <a:buNone/>
            </a:pPr>
            <a:endParaRPr lang="en-US" dirty="0"/>
          </a:p>
          <a:p>
            <a:pPr marL="42863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 name, equals sign, quotation marks, attribute value</a:t>
            </a:r>
          </a:p>
          <a:p>
            <a:pPr marL="42863" indent="0">
              <a:buNone/>
            </a:pPr>
            <a:endParaRPr lang="en-US" dirty="0"/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name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endParaRPr lang="en-US" sz="14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value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ngal" panose="020B0502040204020203" pitchFamily="18" charset="0"/>
                <a:cs typeface="Mangal" panose="020B0502040204020203" pitchFamily="18" charset="0"/>
                <a:hlinkClick r:id="rId3"/>
              </a:rPr>
              <a:t>https://glitch.com/edit/#!/remix/attributesexample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ngal" panose="020B0502040204020203" pitchFamily="18" charset="0"/>
                <a:cs typeface="Mangal" panose="020B0502040204020203" pitchFamily="18" charset="0"/>
              </a:rPr>
              <a:t>  </a:t>
            </a:r>
            <a:endParaRPr lang="en-US" sz="2400" b="1" dirty="0">
              <a:solidFill>
                <a:schemeClr val="bg1"/>
              </a:solidFill>
              <a:latin typeface="Mangal" panose="020B0502040204020203" pitchFamily="18" charset="0"/>
              <a:cs typeface="Mangal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236" y="0"/>
            <a:ext cx="2542309" cy="5143499"/>
          </a:xfrm>
        </p:spPr>
        <p:txBody>
          <a:bodyPr anchor="ctr"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65625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828255" cy="1477076"/>
          </a:xfrm>
        </p:spPr>
        <p:txBody>
          <a:bodyPr/>
          <a:lstStyle/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Lists are used to display groups of items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item is its own HTML element: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list items are </a:t>
            </a:r>
            <a:r>
              <a:rPr lang="en-US" sz="1800" i="1" dirty="0">
                <a:solidFill>
                  <a:schemeClr val="bg1"/>
                </a:solidFill>
              </a:rPr>
              <a:t>children</a:t>
            </a:r>
            <a:r>
              <a:rPr lang="en-US" sz="1800" dirty="0">
                <a:solidFill>
                  <a:schemeClr val="bg1"/>
                </a:solidFill>
              </a:rPr>
              <a:t> and the list elements are the </a:t>
            </a:r>
            <a:r>
              <a:rPr lang="en-US" sz="1800" i="1" dirty="0">
                <a:solidFill>
                  <a:schemeClr val="bg1"/>
                </a:solidFill>
              </a:rPr>
              <a:t>parents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745" y="2828926"/>
            <a:ext cx="351987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3895" y="2828926"/>
            <a:ext cx="428290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700</Words>
  <Application>Microsoft Office PowerPoint</Application>
  <PresentationFormat>On-screen Show (16:9)</PresentationFormat>
  <Paragraphs>117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Segoe UI</vt:lpstr>
      <vt:lpstr>Mangal</vt:lpstr>
      <vt:lpstr>Roboto Condensed Light</vt:lpstr>
      <vt:lpstr>Wingdings</vt:lpstr>
      <vt:lpstr>Consolas</vt:lpstr>
      <vt:lpstr>Krona One</vt:lpstr>
      <vt:lpstr>Miriam</vt:lpstr>
      <vt:lpstr>Miriam Libre</vt:lpstr>
      <vt:lpstr>Blue Grid Interface &amp; Sticky Notes Company Profile by Slidesgo</vt:lpstr>
      <vt:lpstr>More HTML Elements</vt:lpstr>
      <vt:lpstr>Agenda</vt:lpstr>
      <vt:lpstr>Attributes</vt:lpstr>
      <vt:lpstr>Attribute Example: &lt;a&gt;</vt:lpstr>
      <vt:lpstr>What Are Attributes?</vt:lpstr>
      <vt:lpstr>Mini-Quiz</vt:lpstr>
      <vt:lpstr>Attributes Examples</vt:lpstr>
      <vt:lpstr>More HTML Elements</vt:lpstr>
      <vt:lpstr>The List Elements</vt:lpstr>
      <vt:lpstr>Nesting Activity</vt:lpstr>
      <vt:lpstr>List Example</vt:lpstr>
      <vt:lpstr>The &lt;input&gt; Element</vt:lpstr>
      <vt:lpstr>Special Inputs</vt:lpstr>
      <vt:lpstr>Input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8</cp:revision>
  <dcterms:modified xsi:type="dcterms:W3CDTF">2024-06-26T19:29:34Z</dcterms:modified>
</cp:coreProperties>
</file>