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9"/>
  </p:notesMasterIdLst>
  <p:sldIdLst>
    <p:sldId id="258" r:id="rId3"/>
    <p:sldId id="306" r:id="rId4"/>
    <p:sldId id="307" r:id="rId5"/>
    <p:sldId id="308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99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6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9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917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92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1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1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5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889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79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-OnBase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03" t="29281" r="-2657" b="17948"/>
          <a:stretch/>
        </p:blipFill>
        <p:spPr>
          <a:xfrm>
            <a:off x="-87085" y="-43542"/>
            <a:ext cx="3287485" cy="6923315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3222" y="2399071"/>
            <a:ext cx="8227636" cy="194338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sz="5067" b="1">
                <a:solidFill>
                  <a:schemeClr val="accent1">
                    <a:lumMod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3513221" y="4511785"/>
            <a:ext cx="8227636" cy="78782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FontTx/>
              <a:buNone/>
              <a:defRPr sz="3200" b="0" i="1">
                <a:solidFill>
                  <a:schemeClr val="accent2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380" y="5910404"/>
            <a:ext cx="1505477" cy="5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0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613612" y="3002262"/>
            <a:ext cx="3149525" cy="896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2"/>
                </a:solidFill>
              </a:rPr>
              <a:t>Agenda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24873" y="1371601"/>
            <a:ext cx="7161539" cy="4058544"/>
          </a:xfrm>
          <a:prstGeom prst="rect">
            <a:avLst/>
          </a:prstGeom>
        </p:spPr>
        <p:txBody>
          <a:bodyPr anchor="ctr"/>
          <a:lstStyle>
            <a:lvl1pPr marL="609585" indent="-609585">
              <a:lnSpc>
                <a:spcPct val="120000"/>
              </a:lnSpc>
              <a:buFont typeface="Arial" panose="020B0604020202020204" pitchFamily="34" charset="0"/>
              <a:buChar char="•"/>
              <a:defRPr sz="40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Section 1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854795" y="2300147"/>
            <a:ext cx="0" cy="228600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819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-Large-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1738010" y="-928991"/>
            <a:ext cx="8715981" cy="8715981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631" y="2766485"/>
            <a:ext cx="7950740" cy="1325033"/>
          </a:xfrm>
          <a:prstGeom prst="rect">
            <a:avLst/>
          </a:prstGeom>
        </p:spPr>
        <p:txBody>
          <a:bodyPr anchor="ctr"/>
          <a:lstStyle>
            <a:lvl1pPr>
              <a:defRPr b="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759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-One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20" t="21882" b="18631"/>
          <a:stretch/>
        </p:blipFill>
        <p:spPr>
          <a:xfrm rot="10800000">
            <a:off x="10422730" y="-21578"/>
            <a:ext cx="1769271" cy="689441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5034" y="742951"/>
            <a:ext cx="9650516" cy="83670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 marL="609585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1219170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828754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2438339" indent="0">
              <a:buFontTx/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05033" y="1758949"/>
            <a:ext cx="9650516" cy="473246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667">
                <a:solidFill>
                  <a:schemeClr val="accent4"/>
                </a:solidFill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4"/>
                </a:solidFill>
              </a:defRPr>
            </a:lvl4pPr>
            <a:lvl5pPr>
              <a:defRPr sz="2133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2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D5E12-641C-4696-BA65-B86205845F69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9A96F-B0AA-420E-A040-410CE917F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Ruleset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CSS Selectors </a:t>
            </a:r>
            <a:r>
              <a:rPr lang="en-US" sz="6600"/>
              <a:t>&amp; Properties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2389239"/>
            <a:ext cx="10172700" cy="40749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254842"/>
          </a:xfrm>
        </p:spPr>
        <p:txBody>
          <a:bodyPr>
            <a:normAutofit/>
          </a:bodyPr>
          <a:lstStyle/>
          <a:p>
            <a:r>
              <a:rPr lang="en-US" dirty="0"/>
              <a:t>CSS applies to different parts of the HTML based on </a:t>
            </a:r>
            <a:r>
              <a:rPr lang="en-US" b="1" dirty="0"/>
              <a:t>selectors</a:t>
            </a:r>
            <a:endParaRPr lang="en-US" dirty="0"/>
          </a:p>
          <a:p>
            <a:r>
              <a:rPr lang="en-US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87113"/>
            <a:ext cx="411480" cy="4572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8142" y="4443926"/>
            <a:ext cx="523021" cy="573958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CSS </a:t>
            </a:r>
            <a:r>
              <a:rPr lang="en-US" b="1" dirty="0"/>
              <a:t>property</a:t>
            </a:r>
            <a:r>
              <a:rPr lang="en-US" dirty="0"/>
              <a:t> is an identifier that indicates which stylistic features to change on an </a:t>
            </a:r>
            <a:r>
              <a:rPr lang="en-US"/>
              <a:t>HTML element</a:t>
            </a:r>
          </a:p>
          <a:p>
            <a:endParaRPr lang="en-US" dirty="0"/>
          </a:p>
          <a:p>
            <a:r>
              <a:rPr lang="en-US" dirty="0"/>
              <a:t>There are many, many properties that CSS controls</a:t>
            </a:r>
          </a:p>
          <a:p>
            <a:endParaRPr lang="en-US" dirty="0"/>
          </a:p>
          <a:p>
            <a:r>
              <a:rPr lang="en-US" dirty="0"/>
              <a:t>Examples of properties:</a:t>
            </a:r>
          </a:p>
          <a:p>
            <a:pPr lvl="1"/>
            <a:r>
              <a:rPr lang="en-US" b="1" dirty="0"/>
              <a:t>color</a:t>
            </a:r>
            <a:r>
              <a:rPr lang="en-US" dirty="0"/>
              <a:t>: controls the color of text in an HTML element</a:t>
            </a:r>
          </a:p>
          <a:p>
            <a:pPr lvl="1"/>
            <a:r>
              <a:rPr lang="en-US" b="1" dirty="0"/>
              <a:t>background-color</a:t>
            </a:r>
            <a:r>
              <a:rPr lang="en-US" dirty="0"/>
              <a:t>: controls the background color of an HTML element</a:t>
            </a:r>
          </a:p>
          <a:p>
            <a:pPr lvl="1"/>
            <a:r>
              <a:rPr lang="en-US" b="1" dirty="0"/>
              <a:t>font-size</a:t>
            </a:r>
            <a:r>
              <a:rPr lang="en-US" dirty="0"/>
              <a:t>: controls the size of text in an HTML element</a:t>
            </a:r>
          </a:p>
          <a:p>
            <a:pPr lvl="1"/>
            <a:r>
              <a:rPr lang="en-US" b="1" dirty="0"/>
              <a:t>font-weight</a:t>
            </a:r>
            <a:r>
              <a:rPr lang="en-US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388172" y="2909379"/>
            <a:ext cx="9650516" cy="3512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</p:spPr>
        <p:txBody>
          <a:bodyPr>
            <a:normAutofit/>
          </a:bodyPr>
          <a:lstStyle/>
          <a:p>
            <a:r>
              <a:rPr lang="en-US" dirty="0"/>
              <a:t>A CSS </a:t>
            </a:r>
            <a:r>
              <a:rPr lang="en-US" b="1" dirty="0"/>
              <a:t>declaration</a:t>
            </a:r>
            <a:r>
              <a:rPr lang="en-US" dirty="0"/>
              <a:t> sets a </a:t>
            </a:r>
            <a:r>
              <a:rPr lang="en-US" i="1" dirty="0"/>
              <a:t>property</a:t>
            </a:r>
            <a:r>
              <a:rPr lang="en-US" dirty="0"/>
              <a:t> to a </a:t>
            </a:r>
            <a:r>
              <a:rPr lang="en-US" i="1" dirty="0"/>
              <a:t>value</a:t>
            </a:r>
            <a:endParaRPr lang="en-US" b="1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93806" y="2979174"/>
            <a:ext cx="1838633" cy="766916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93806" y="4241590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4890" y="2979174"/>
            <a:ext cx="1207008" cy="766915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74890" y="4241589"/>
            <a:ext cx="1106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4213122" y="3746090"/>
            <a:ext cx="1" cy="495499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6178394" y="3746089"/>
            <a:ext cx="6096" cy="4955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6639" y="1998042"/>
            <a:ext cx="11523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540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0304" y="3709353"/>
            <a:ext cx="6154993" cy="867890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0304" y="4577243"/>
            <a:ext cx="126836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79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964562" y="3709353"/>
            <a:ext cx="2379406" cy="86789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4562" y="4577243"/>
            <a:ext cx="914399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80303" y="2866430"/>
            <a:ext cx="6154994" cy="842923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17098" y="2404765"/>
            <a:ext cx="1618200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36639" y="2001193"/>
            <a:ext cx="983225" cy="865237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6639" y="2866430"/>
            <a:ext cx="1202765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13FB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00" y="1803220"/>
            <a:ext cx="11415252" cy="4012887"/>
          </a:xfrm>
          <a:prstGeom prst="rect">
            <a:avLst/>
          </a:prstGeom>
          <a:solidFill>
            <a:schemeClr val="accent5">
              <a:alpha val="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341555"/>
            <a:ext cx="1112741" cy="46166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E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rgbClr val="56565A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https://replit.com/@HylandOutreach/RulesetExample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nBase">
      <a:dk1>
        <a:sysClr val="windowText" lastClr="000000"/>
      </a:dk1>
      <a:lt1>
        <a:sysClr val="window" lastClr="FFFFFF"/>
      </a:lt1>
      <a:dk2>
        <a:srgbClr val="00586E"/>
      </a:dk2>
      <a:lt2>
        <a:srgbClr val="7FDCF2"/>
      </a:lt2>
      <a:accent1>
        <a:srgbClr val="00CBEE"/>
      </a:accent1>
      <a:accent2>
        <a:srgbClr val="6CC04A"/>
      </a:accent2>
      <a:accent3>
        <a:srgbClr val="FF7900"/>
      </a:accent3>
      <a:accent4>
        <a:srgbClr val="E13FB4"/>
      </a:accent4>
      <a:accent5>
        <a:srgbClr val="FFE900"/>
      </a:accent5>
      <a:accent6>
        <a:srgbClr val="B8CED0"/>
      </a:accent6>
      <a:hlink>
        <a:srgbClr val="00CBEE"/>
      </a:hlink>
      <a:folHlink>
        <a:srgbClr val="7FDCF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298</Words>
  <Application>Microsoft Office PowerPoint</Application>
  <PresentationFormat>Widescreen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Consolas</vt:lpstr>
      <vt:lpstr>Wingdings</vt:lpstr>
      <vt:lpstr>Hyland 2019</vt:lpstr>
      <vt:lpstr>Office Theme</vt:lpstr>
      <vt:lpstr>CSS Selectors &amp; Properties</vt:lpstr>
      <vt:lpstr>CSS Selectors</vt:lpstr>
      <vt:lpstr>CSS Properties</vt:lpstr>
      <vt:lpstr>CSS Declarations</vt:lpstr>
      <vt:lpstr>PowerPoint Presentation</vt:lpstr>
      <vt:lpstr>Ruleset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2022-03-18T15:54:31Z</dcterms:modified>
</cp:coreProperties>
</file>