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2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0808"/>
    <a:srgbClr val="181818"/>
    <a:srgbClr val="212121"/>
    <a:srgbClr val="0A0A0A"/>
    <a:srgbClr val="000000"/>
    <a:srgbClr val="D9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FFA220EE-ED1F-4DBA-98A4-FBE62A725004}">
  <a:tblStyle styleId="{FFA220EE-ED1F-4DBA-98A4-FBE62A725004}" styleName="Hyland">
    <a:wholeTbl>
      <a:tcTxStyle>
        <a:fontRef idx="minor">
          <a:prstClr val="black"/>
        </a:fontRef>
        <a:schemeClr val="dk1"/>
      </a:tcTxStyle>
      <a:tcStyle>
        <a:tcBdr>
          <a:left>
            <a:ln w="0" cmpd="sng">
              <a:solidFill>
                <a:schemeClr val="lt1"/>
              </a:solidFill>
            </a:ln>
          </a:left>
          <a:right>
            <a:ln w="0" cmpd="sng">
              <a:solidFill>
                <a:schemeClr val="lt1"/>
              </a:solidFill>
            </a:ln>
          </a:right>
          <a:top>
            <a:ln w="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100000"/>
            </a:schemeClr>
          </a:solidFill>
        </a:fill>
      </a:tcStyle>
    </a:wholeTbl>
    <a:band1H>
      <a:tcStyle>
        <a:tcBdr/>
        <a:fill>
          <a:solidFill>
            <a:schemeClr val="accent5">
              <a:tint val="10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6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535" autoAdjust="0"/>
  </p:normalViewPr>
  <p:slideViewPr>
    <p:cSldViewPr showGuides="1">
      <p:cViewPr varScale="1">
        <p:scale>
          <a:sx n="96" d="100"/>
          <a:sy n="96" d="100"/>
        </p:scale>
        <p:origin x="109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14300" cy="1143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104133-B5B0-4351-8158-4F0E5EB1E2BF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8F7F9-57EC-49CF-9FCD-2B781E4B4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64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 through each</a:t>
            </a:r>
            <a:r>
              <a:rPr lang="en-US" baseline="0" dirty="0"/>
              <a:t> of the questions. The answers reveal on click.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99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33982278"/>
      </p:ext>
    </p:extLst>
  </p:cSld>
  <p:clrMapOvr>
    <a:masterClrMapping/>
  </p:clrMapOvr>
  <p:transition>
    <p:fade/>
  </p:transition>
  <p:hf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5181600" cy="6858000"/>
          </a:xfrm>
          <a:prstGeom prst="rect">
            <a:avLst/>
          </a:prstGeom>
          <a:solidFill>
            <a:schemeClr val="bg2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62162"/>
            <a:ext cx="4572000" cy="2738438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0200" y="2062162"/>
            <a:ext cx="6400800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84022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275844" y="274320"/>
            <a:ext cx="11640312" cy="6309360"/>
          </a:xfrm>
          <a:solidFill>
            <a:schemeClr val="accent5"/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43400"/>
            <a:ext cx="10972800" cy="1828800"/>
          </a:xfrm>
        </p:spPr>
        <p:txBody>
          <a:bodyPr anchor="ctr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13598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EBF06C-5074-4EAE-BC2A-F332C3F56963}"/>
              </a:ext>
            </a:extLst>
          </p:cNvPr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1120"/>
            <a:ext cx="10972800" cy="1375761"/>
          </a:xfrm>
        </p:spPr>
        <p:txBody>
          <a:bodyPr anchor="ctr">
            <a:sp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210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5486401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4600" y="1143000"/>
            <a:ext cx="54864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29572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1" y="1143000"/>
            <a:ext cx="36576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672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8153400" y="1143000"/>
            <a:ext cx="36576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5498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669C1-E12B-47DC-B940-4CCC0050F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5E70E-01FE-4CE1-AB12-E189F3DA6A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1000" y="1143000"/>
            <a:ext cx="2743200" cy="5257787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2766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61722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333503CF-D95E-41B4-AA9C-512E591D0A1D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067800" y="1143000"/>
            <a:ext cx="2743200" cy="52577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DD73376-94BB-492C-AF76-9515704F134A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40424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5486400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54864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24600" y="1028701"/>
            <a:ext cx="5486398" cy="457200"/>
          </a:xfrm>
          <a:solidFill>
            <a:schemeClr val="accent2"/>
          </a:solidFill>
        </p:spPr>
        <p:txBody>
          <a:bodyPr lIns="91440" anchor="ctr">
            <a:no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24599" y="1600202"/>
            <a:ext cx="5486399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471765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hree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2672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2672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153400" y="1028701"/>
            <a:ext cx="3657600" cy="457200"/>
          </a:xfrm>
          <a:solidFill>
            <a:schemeClr val="accent2"/>
          </a:solidFill>
        </p:spPr>
        <p:txBody>
          <a:bodyPr lIns="91440" tIns="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153400" y="1600202"/>
            <a:ext cx="36576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79508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Four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9D16C-54A6-49F8-B806-2A5E40D95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599"/>
            <a:ext cx="11430000" cy="6858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F73B88-8C85-48B5-B983-652E245507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844B90-9FC9-4A14-A38A-3C23A060EB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2766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2766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72201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172201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B00CF78C-8FC0-4143-A3CB-0B6DAB76E38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067800" y="1028701"/>
            <a:ext cx="2743200" cy="457200"/>
          </a:xfrm>
          <a:solidFill>
            <a:schemeClr val="accent2"/>
          </a:solidFill>
        </p:spPr>
        <p:txBody>
          <a:bodyPr lIns="91440" tIns="45720" rIns="91440" anchor="ctr">
            <a:normAutofit/>
          </a:bodyPr>
          <a:lstStyle>
            <a:lvl1pPr marL="0" indent="0">
              <a:buNone/>
              <a:defRPr sz="2400" b="1" cap="all" baseline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097B18E-40C3-4FBF-ACEB-C69123A376C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067800" y="1600202"/>
            <a:ext cx="2743200" cy="480059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29598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489447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 userDrawn="1"/>
        </p:nvSpPr>
        <p:spPr bwMode="auto">
          <a:xfrm>
            <a:off x="9525000" y="0"/>
            <a:ext cx="2667000" cy="6858000"/>
          </a:xfrm>
          <a:prstGeom prst="rect">
            <a:avLst/>
          </a:prstGeom>
          <a:solidFill>
            <a:srgbClr val="EFEFF0"/>
          </a:soli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accent3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accent3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/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292362659"/>
      </p:ext>
    </p:extLst>
  </p:cSld>
  <p:clrMapOvr>
    <a:masterClrMapping/>
  </p:clrMapOvr>
  <p:transition>
    <p:fade/>
  </p:transition>
  <p:hf sldNum="0" hdr="0" ft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ale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80989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Ligh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7728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Medium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4297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8842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0969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Primary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519670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Secondar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26555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Tertiary">
    <p:bg>
      <p:bgPr>
        <a:solidFill>
          <a:srgbClr val="00586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134866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ock Gradient">
    <p:bg>
      <p:bgPr>
        <a:gradFill flip="none" rotWithShape="1">
          <a:gsLst>
            <a:gs pos="0">
              <a:schemeClr val="accent2"/>
            </a:gs>
            <a:gs pos="100000">
              <a:schemeClr val="accent1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8718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7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8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544458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auto">
          <a:xfrm>
            <a:off x="0" y="0"/>
            <a:ext cx="9525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 w="12700">
            <a:noFill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856BAD2-19D3-4272-958C-5CE2489BC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0999" y="228600"/>
            <a:ext cx="7904921" cy="2743200"/>
          </a:xfrm>
        </p:spPr>
        <p:txBody>
          <a:bodyPr anchor="b">
            <a:normAutofit/>
          </a:bodyPr>
          <a:lstStyle>
            <a:lvl1pPr algn="l">
              <a:defRPr sz="4800" cap="none" baseline="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104C8E-417F-43A4-94FF-373B89123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7904921" cy="553998"/>
          </a:xfrm>
          <a:solidFill>
            <a:schemeClr val="bg1"/>
          </a:solidFill>
        </p:spPr>
        <p:txBody>
          <a:bodyPr wrap="none" lIns="182880" tIns="91440" rIns="91440" bIns="91440" anchor="ctr" anchorCtr="0">
            <a:spAutoFit/>
          </a:bodyPr>
          <a:lstStyle>
            <a:lvl1pPr marL="0" indent="0" algn="l">
              <a:buNone/>
              <a:defRPr sz="2400" b="1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F3C77-1DC4-46A1-AC24-B35F28F3CC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0999" y="5943600"/>
            <a:ext cx="3657600" cy="246102"/>
          </a:xfrm>
        </p:spPr>
        <p:txBody>
          <a:bodyPr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fld id="{1C2D31DE-C454-491C-B5C3-F097855E3DF7}" type="datetime4">
              <a:rPr lang="en-US" smtClean="0"/>
              <a:pPr/>
              <a:t>March 22,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07F3A-E0A4-456D-BD5A-2D9705414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000" y="6515101"/>
            <a:ext cx="7772400" cy="11430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72128-8E80-452E-8086-6E93C9250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439400" y="6515100"/>
            <a:ext cx="1371600" cy="114299"/>
          </a:xfrm>
        </p:spPr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grpSp>
        <p:nvGrpSpPr>
          <p:cNvPr id="17" name="Group 16"/>
          <p:cNvGrpSpPr>
            <a:grpSpLocks noChangeAspect="1"/>
          </p:cNvGrpSpPr>
          <p:nvPr userDrawn="1"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1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28" name="Text Placeholder 27"/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4325897"/>
            <a:ext cx="5715000" cy="1274801"/>
          </a:xfrm>
        </p:spPr>
        <p:txBody>
          <a:bodyPr wrap="square" lIns="0" anchor="ctr">
            <a:normAutofit/>
          </a:bodyPr>
          <a:lstStyle>
            <a:lvl1pPr marL="0" indent="0">
              <a:spcAft>
                <a:spcPts val="600"/>
              </a:spcAft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</a:t>
            </a:r>
            <a:br>
              <a:rPr lang="en-US" dirty="0"/>
            </a:br>
            <a:r>
              <a:rPr lang="en-US" dirty="0"/>
              <a:t>Presenter Title</a:t>
            </a:r>
          </a:p>
        </p:txBody>
      </p:sp>
    </p:spTree>
    <p:extLst>
      <p:ext uri="{BB962C8B-B14F-4D97-AF65-F5344CB8AC3E}">
        <p14:creationId xmlns:p14="http://schemas.microsoft.com/office/powerpoint/2010/main" val="3446050400"/>
      </p:ext>
    </p:extLst>
  </p:cSld>
  <p:clrMapOvr>
    <a:masterClrMapping/>
  </p:clrMapOvr>
  <p:transition>
    <p:fade/>
  </p:transition>
  <p:hf sldNum="0" hdr="0" ftr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nimated 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rapezoid 12">
            <a:extLst>
              <a:ext uri="{FF2B5EF4-FFF2-40B4-BE49-F238E27FC236}">
                <a16:creationId xmlns:a16="http://schemas.microsoft.com/office/drawing/2014/main" id="{5DD5D4CC-621C-41F8-8ABA-55DAA028ECBB}"/>
              </a:ext>
            </a:extLst>
          </p:cNvPr>
          <p:cNvSpPr/>
          <p:nvPr userDrawn="1"/>
        </p:nvSpPr>
        <p:spPr>
          <a:xfrm rot="10800000">
            <a:off x="4724400" y="4191000"/>
            <a:ext cx="2743200" cy="609600"/>
          </a:xfrm>
          <a:prstGeom prst="trapezoid">
            <a:avLst>
              <a:gd name="adj" fmla="val 117424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grpSp>
        <p:nvGrpSpPr>
          <p:cNvPr id="2" name="Group 1"/>
          <p:cNvGrpSpPr>
            <a:grpSpLocks noChangeAspect="1"/>
          </p:cNvGrpSpPr>
          <p:nvPr userDrawn="1"/>
        </p:nvGrpSpPr>
        <p:grpSpPr>
          <a:xfrm>
            <a:off x="4724400" y="2057400"/>
            <a:ext cx="2743200" cy="2743200"/>
            <a:chOff x="4724400" y="2057400"/>
            <a:chExt cx="2743200" cy="2743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4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5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0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931993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79028 L 5.55112E-17 0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951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7007 L 0 0.04444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7245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6" presetClass="emp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</p:cBhvr>
                                      <p:by x="100000" y="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1"/>
          <p:cNvSpPr>
            <a:spLocks noEditPoints="1"/>
          </p:cNvSpPr>
          <p:nvPr userDrawn="1"/>
        </p:nvSpPr>
        <p:spPr bwMode="auto">
          <a:xfrm>
            <a:off x="5155469" y="3117914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100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7971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nimated Closing Slid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gradFill flip="none" rotWithShape="1">
            <a:gsLst>
              <a:gs pos="1000">
                <a:srgbClr val="53BD4E"/>
              </a:gs>
              <a:gs pos="100000">
                <a:srgbClr val="00CBEE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2" name="Freeform 21"/>
          <p:cNvSpPr/>
          <p:nvPr userDrawn="1"/>
        </p:nvSpPr>
        <p:spPr bwMode="auto">
          <a:xfrm flipV="1">
            <a:off x="3757578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3" name="Freeform 22"/>
          <p:cNvSpPr/>
          <p:nvPr userDrawn="1"/>
        </p:nvSpPr>
        <p:spPr bwMode="auto">
          <a:xfrm flipH="1" flipV="1">
            <a:off x="6502400" y="1981200"/>
            <a:ext cx="1930400" cy="28956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724400" y="2057400"/>
            <a:ext cx="2743200" cy="2743200"/>
          </a:xfrm>
          <a:prstGeom prst="rect">
            <a:avLst/>
          </a:prstGeom>
          <a:solidFill>
            <a:srgbClr val="56565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9DC7FE-AC82-431F-98BF-29FC267130B1}"/>
              </a:ext>
            </a:extLst>
          </p:cNvPr>
          <p:cNvSpPr/>
          <p:nvPr userDrawn="1"/>
        </p:nvSpPr>
        <p:spPr>
          <a:xfrm>
            <a:off x="4267200" y="4800600"/>
            <a:ext cx="3657600" cy="2057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00" dirty="0"/>
          </a:p>
        </p:txBody>
      </p:sp>
      <p:sp>
        <p:nvSpPr>
          <p:cNvPr id="26" name="Freeform 25"/>
          <p:cNvSpPr/>
          <p:nvPr userDrawn="1"/>
        </p:nvSpPr>
        <p:spPr bwMode="auto">
          <a:xfrm flipH="1">
            <a:off x="7010400" y="3824258"/>
            <a:ext cx="914400" cy="2743200"/>
          </a:xfrm>
          <a:custGeom>
            <a:avLst/>
            <a:gdLst>
              <a:gd name="connsiteX0" fmla="*/ 457200 w 914400"/>
              <a:gd name="connsiteY0" fmla="*/ 0 h 2743200"/>
              <a:gd name="connsiteX1" fmla="*/ 0 w 914400"/>
              <a:gd name="connsiteY1" fmla="*/ 0 h 2743200"/>
              <a:gd name="connsiteX2" fmla="*/ 0 w 914400"/>
              <a:gd name="connsiteY2" fmla="*/ 2743200 h 2743200"/>
              <a:gd name="connsiteX3" fmla="*/ 457200 w 914400"/>
              <a:gd name="connsiteY3" fmla="*/ 2743200 h 2743200"/>
              <a:gd name="connsiteX4" fmla="*/ 91440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457200" y="0"/>
                </a:moveTo>
                <a:lnTo>
                  <a:pt x="0" y="0"/>
                </a:lnTo>
                <a:lnTo>
                  <a:pt x="0" y="2743200"/>
                </a:lnTo>
                <a:lnTo>
                  <a:pt x="457200" y="2743200"/>
                </a:lnTo>
                <a:lnTo>
                  <a:pt x="91440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7" name="Freeform 26"/>
          <p:cNvSpPr/>
          <p:nvPr userDrawn="1"/>
        </p:nvSpPr>
        <p:spPr bwMode="auto">
          <a:xfrm>
            <a:off x="4267200" y="3824258"/>
            <a:ext cx="914400" cy="2743200"/>
          </a:xfrm>
          <a:custGeom>
            <a:avLst/>
            <a:gdLst>
              <a:gd name="connsiteX0" fmla="*/ 0 w 914400"/>
              <a:gd name="connsiteY0" fmla="*/ 0 h 2743200"/>
              <a:gd name="connsiteX1" fmla="*/ 457200 w 914400"/>
              <a:gd name="connsiteY1" fmla="*/ 0 h 2743200"/>
              <a:gd name="connsiteX2" fmla="*/ 914400 w 914400"/>
              <a:gd name="connsiteY2" fmla="*/ 2743200 h 2743200"/>
              <a:gd name="connsiteX3" fmla="*/ 457200 w 914400"/>
              <a:gd name="connsiteY3" fmla="*/ 2743200 h 2743200"/>
              <a:gd name="connsiteX4" fmla="*/ 0 w 914400"/>
              <a:gd name="connsiteY4" fmla="*/ 27432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2743200">
                <a:moveTo>
                  <a:pt x="0" y="0"/>
                </a:moveTo>
                <a:lnTo>
                  <a:pt x="457200" y="0"/>
                </a:lnTo>
                <a:lnTo>
                  <a:pt x="914400" y="2743200"/>
                </a:lnTo>
                <a:lnTo>
                  <a:pt x="457200" y="2743200"/>
                </a:lnTo>
                <a:lnTo>
                  <a:pt x="0" y="2743200"/>
                </a:lnTo>
                <a:close/>
              </a:path>
            </a:pathLst>
          </a:custGeom>
          <a:solidFill>
            <a:schemeClr val="accent4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8" name="Rectangle 27"/>
          <p:cNvSpPr/>
          <p:nvPr userDrawn="1"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9" name="Freeform 21"/>
          <p:cNvSpPr>
            <a:spLocks noEditPoints="1"/>
          </p:cNvSpPr>
          <p:nvPr userDrawn="1"/>
        </p:nvSpPr>
        <p:spPr bwMode="auto">
          <a:xfrm>
            <a:off x="5155469" y="3117458"/>
            <a:ext cx="1881062" cy="622172"/>
          </a:xfrm>
          <a:custGeom>
            <a:avLst/>
            <a:gdLst>
              <a:gd name="T0" fmla="*/ 0 w 1119"/>
              <a:gd name="T1" fmla="*/ 30 h 369"/>
              <a:gd name="T2" fmla="*/ 62 w 1119"/>
              <a:gd name="T3" fmla="*/ 32 h 369"/>
              <a:gd name="T4" fmla="*/ 166 w 1119"/>
              <a:gd name="T5" fmla="*/ 30 h 369"/>
              <a:gd name="T6" fmla="*/ 228 w 1119"/>
              <a:gd name="T7" fmla="*/ 32 h 369"/>
              <a:gd name="T8" fmla="*/ 165 w 1119"/>
              <a:gd name="T9" fmla="*/ 280 h 369"/>
              <a:gd name="T10" fmla="*/ 62 w 1119"/>
              <a:gd name="T11" fmla="*/ 160 h 369"/>
              <a:gd name="T12" fmla="*/ 0 w 1119"/>
              <a:gd name="T13" fmla="*/ 280 h 369"/>
              <a:gd name="T14" fmla="*/ 285 w 1119"/>
              <a:gd name="T15" fmla="*/ 340 h 369"/>
              <a:gd name="T16" fmla="*/ 340 w 1119"/>
              <a:gd name="T17" fmla="*/ 280 h 369"/>
              <a:gd name="T18" fmla="*/ 246 w 1119"/>
              <a:gd name="T19" fmla="*/ 87 h 369"/>
              <a:gd name="T20" fmla="*/ 341 w 1119"/>
              <a:gd name="T21" fmla="*/ 225 h 369"/>
              <a:gd name="T22" fmla="*/ 371 w 1119"/>
              <a:gd name="T23" fmla="*/ 106 h 369"/>
              <a:gd name="T24" fmla="*/ 426 w 1119"/>
              <a:gd name="T25" fmla="*/ 108 h 369"/>
              <a:gd name="T26" fmla="*/ 372 w 1119"/>
              <a:gd name="T27" fmla="*/ 264 h 369"/>
              <a:gd name="T28" fmla="*/ 335 w 1119"/>
              <a:gd name="T29" fmla="*/ 342 h 369"/>
              <a:gd name="T30" fmla="*/ 281 w 1119"/>
              <a:gd name="T31" fmla="*/ 369 h 369"/>
              <a:gd name="T32" fmla="*/ 271 w 1119"/>
              <a:gd name="T33" fmla="*/ 339 h 369"/>
              <a:gd name="T34" fmla="*/ 437 w 1119"/>
              <a:gd name="T35" fmla="*/ 22 h 369"/>
              <a:gd name="T36" fmla="*/ 498 w 1119"/>
              <a:gd name="T37" fmla="*/ 262 h 369"/>
              <a:gd name="T38" fmla="*/ 435 w 1119"/>
              <a:gd name="T39" fmla="*/ 266 h 369"/>
              <a:gd name="T40" fmla="*/ 575 w 1119"/>
              <a:gd name="T41" fmla="*/ 177 h 369"/>
              <a:gd name="T42" fmla="*/ 641 w 1119"/>
              <a:gd name="T43" fmla="*/ 151 h 369"/>
              <a:gd name="T44" fmla="*/ 593 w 1119"/>
              <a:gd name="T45" fmla="*/ 107 h 369"/>
              <a:gd name="T46" fmla="*/ 543 w 1119"/>
              <a:gd name="T47" fmla="*/ 120 h 369"/>
              <a:gd name="T48" fmla="*/ 590 w 1119"/>
              <a:gd name="T49" fmla="*/ 85 h 369"/>
              <a:gd name="T50" fmla="*/ 668 w 1119"/>
              <a:gd name="T51" fmla="*/ 116 h 369"/>
              <a:gd name="T52" fmla="*/ 696 w 1119"/>
              <a:gd name="T53" fmla="*/ 277 h 369"/>
              <a:gd name="T54" fmla="*/ 650 w 1119"/>
              <a:gd name="T55" fmla="*/ 282 h 369"/>
              <a:gd name="T56" fmla="*/ 633 w 1119"/>
              <a:gd name="T57" fmla="*/ 271 h 369"/>
              <a:gd name="T58" fmla="*/ 561 w 1119"/>
              <a:gd name="T59" fmla="*/ 279 h 369"/>
              <a:gd name="T60" fmla="*/ 563 w 1119"/>
              <a:gd name="T61" fmla="*/ 225 h 369"/>
              <a:gd name="T62" fmla="*/ 604 w 1119"/>
              <a:gd name="T63" fmla="*/ 262 h 369"/>
              <a:gd name="T64" fmla="*/ 640 w 1119"/>
              <a:gd name="T65" fmla="*/ 248 h 369"/>
              <a:gd name="T66" fmla="*/ 608 w 1119"/>
              <a:gd name="T67" fmla="*/ 187 h 369"/>
              <a:gd name="T68" fmla="*/ 563 w 1119"/>
              <a:gd name="T69" fmla="*/ 225 h 369"/>
              <a:gd name="T70" fmla="*/ 701 w 1119"/>
              <a:gd name="T71" fmla="*/ 108 h 369"/>
              <a:gd name="T72" fmla="*/ 754 w 1119"/>
              <a:gd name="T73" fmla="*/ 112 h 369"/>
              <a:gd name="T74" fmla="*/ 824 w 1119"/>
              <a:gd name="T75" fmla="*/ 84 h 369"/>
              <a:gd name="T76" fmla="*/ 881 w 1119"/>
              <a:gd name="T77" fmla="*/ 165 h 369"/>
              <a:gd name="T78" fmla="*/ 822 w 1119"/>
              <a:gd name="T79" fmla="*/ 280 h 369"/>
              <a:gd name="T80" fmla="*/ 846 w 1119"/>
              <a:gd name="T81" fmla="*/ 143 h 369"/>
              <a:gd name="T82" fmla="*/ 783 w 1119"/>
              <a:gd name="T83" fmla="*/ 114 h 369"/>
              <a:gd name="T84" fmla="*/ 784 w 1119"/>
              <a:gd name="T85" fmla="*/ 280 h 369"/>
              <a:gd name="T86" fmla="*/ 947 w 1119"/>
              <a:gd name="T87" fmla="*/ 279 h 369"/>
              <a:gd name="T88" fmla="*/ 908 w 1119"/>
              <a:gd name="T89" fmla="*/ 144 h 369"/>
              <a:gd name="T90" fmla="*/ 1018 w 1119"/>
              <a:gd name="T91" fmla="*/ 83 h 369"/>
              <a:gd name="T92" fmla="*/ 996 w 1119"/>
              <a:gd name="T93" fmla="*/ 7 h 369"/>
              <a:gd name="T94" fmla="*/ 1089 w 1119"/>
              <a:gd name="T95" fmla="*/ 266 h 369"/>
              <a:gd name="T96" fmla="*/ 1062 w 1119"/>
              <a:gd name="T97" fmla="*/ 285 h 369"/>
              <a:gd name="T98" fmla="*/ 1035 w 1119"/>
              <a:gd name="T99" fmla="*/ 278 h 369"/>
              <a:gd name="T100" fmla="*/ 1014 w 1119"/>
              <a:gd name="T101" fmla="*/ 277 h 369"/>
              <a:gd name="T102" fmla="*/ 999 w 1119"/>
              <a:gd name="T103" fmla="*/ 260 h 369"/>
              <a:gd name="T104" fmla="*/ 1032 w 1119"/>
              <a:gd name="T105" fmla="*/ 114 h 369"/>
              <a:gd name="T106" fmla="*/ 996 w 1119"/>
              <a:gd name="T107" fmla="*/ 100 h 369"/>
              <a:gd name="T108" fmla="*/ 944 w 1119"/>
              <a:gd name="T109" fmla="*/ 132 h 369"/>
              <a:gd name="T110" fmla="*/ 950 w 1119"/>
              <a:gd name="T111" fmla="*/ 241 h 369"/>
              <a:gd name="T112" fmla="*/ 1119 w 1119"/>
              <a:gd name="T113" fmla="*/ 21 h 369"/>
              <a:gd name="T114" fmla="*/ 1098 w 1119"/>
              <a:gd name="T115" fmla="*/ 39 h 369"/>
              <a:gd name="T116" fmla="*/ 1098 w 1119"/>
              <a:gd name="T117" fmla="*/ 39 h 369"/>
              <a:gd name="T118" fmla="*/ 1101 w 1119"/>
              <a:gd name="T119" fmla="*/ 23 h 369"/>
              <a:gd name="T120" fmla="*/ 1094 w 1119"/>
              <a:gd name="T121" fmla="*/ 23 h 369"/>
              <a:gd name="T122" fmla="*/ 1094 w 1119"/>
              <a:gd name="T123" fmla="*/ 20 h 369"/>
              <a:gd name="T124" fmla="*/ 1094 w 1119"/>
              <a:gd name="T125" fmla="*/ 12 h 3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19" h="369">
                <a:moveTo>
                  <a:pt x="0" y="266"/>
                </a:moveTo>
                <a:cubicBezTo>
                  <a:pt x="29" y="260"/>
                  <a:pt x="29" y="260"/>
                  <a:pt x="29" y="260"/>
                </a:cubicBezTo>
                <a:cubicBezTo>
                  <a:pt x="29" y="33"/>
                  <a:pt x="29" y="33"/>
                  <a:pt x="29" y="33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13"/>
                  <a:pt x="0" y="13"/>
                  <a:pt x="0" y="13"/>
                </a:cubicBezTo>
                <a:cubicBezTo>
                  <a:pt x="90" y="13"/>
                  <a:pt x="90" y="13"/>
                  <a:pt x="90" y="13"/>
                </a:cubicBezTo>
                <a:cubicBezTo>
                  <a:pt x="90" y="30"/>
                  <a:pt x="90" y="30"/>
                  <a:pt x="90" y="30"/>
                </a:cubicBezTo>
                <a:cubicBezTo>
                  <a:pt x="62" y="32"/>
                  <a:pt x="62" y="32"/>
                  <a:pt x="62" y="32"/>
                </a:cubicBezTo>
                <a:cubicBezTo>
                  <a:pt x="62" y="140"/>
                  <a:pt x="62" y="140"/>
                  <a:pt x="62" y="140"/>
                </a:cubicBezTo>
                <a:cubicBezTo>
                  <a:pt x="194" y="140"/>
                  <a:pt x="194" y="140"/>
                  <a:pt x="194" y="140"/>
                </a:cubicBezTo>
                <a:cubicBezTo>
                  <a:pt x="194" y="32"/>
                  <a:pt x="194" y="32"/>
                  <a:pt x="194" y="32"/>
                </a:cubicBezTo>
                <a:cubicBezTo>
                  <a:pt x="166" y="30"/>
                  <a:pt x="166" y="30"/>
                  <a:pt x="166" y="30"/>
                </a:cubicBezTo>
                <a:cubicBezTo>
                  <a:pt x="166" y="13"/>
                  <a:pt x="166" y="13"/>
                  <a:pt x="166" y="13"/>
                </a:cubicBezTo>
                <a:cubicBezTo>
                  <a:pt x="256" y="13"/>
                  <a:pt x="256" y="13"/>
                  <a:pt x="256" y="13"/>
                </a:cubicBezTo>
                <a:cubicBezTo>
                  <a:pt x="256" y="30"/>
                  <a:pt x="256" y="30"/>
                  <a:pt x="256" y="30"/>
                </a:cubicBezTo>
                <a:cubicBezTo>
                  <a:pt x="228" y="32"/>
                  <a:pt x="228" y="32"/>
                  <a:pt x="228" y="32"/>
                </a:cubicBezTo>
                <a:cubicBezTo>
                  <a:pt x="228" y="260"/>
                  <a:pt x="228" y="260"/>
                  <a:pt x="228" y="260"/>
                </a:cubicBezTo>
                <a:cubicBezTo>
                  <a:pt x="257" y="266"/>
                  <a:pt x="257" y="266"/>
                  <a:pt x="257" y="266"/>
                </a:cubicBezTo>
                <a:cubicBezTo>
                  <a:pt x="257" y="280"/>
                  <a:pt x="257" y="280"/>
                  <a:pt x="257" y="280"/>
                </a:cubicBezTo>
                <a:cubicBezTo>
                  <a:pt x="165" y="280"/>
                  <a:pt x="165" y="280"/>
                  <a:pt x="165" y="280"/>
                </a:cubicBezTo>
                <a:cubicBezTo>
                  <a:pt x="165" y="266"/>
                  <a:pt x="165" y="266"/>
                  <a:pt x="165" y="266"/>
                </a:cubicBezTo>
                <a:cubicBezTo>
                  <a:pt x="194" y="261"/>
                  <a:pt x="194" y="261"/>
                  <a:pt x="194" y="261"/>
                </a:cubicBezTo>
                <a:cubicBezTo>
                  <a:pt x="194" y="160"/>
                  <a:pt x="194" y="160"/>
                  <a:pt x="194" y="160"/>
                </a:cubicBezTo>
                <a:cubicBezTo>
                  <a:pt x="62" y="160"/>
                  <a:pt x="62" y="160"/>
                  <a:pt x="62" y="160"/>
                </a:cubicBezTo>
                <a:cubicBezTo>
                  <a:pt x="62" y="260"/>
                  <a:pt x="62" y="260"/>
                  <a:pt x="62" y="260"/>
                </a:cubicBezTo>
                <a:cubicBezTo>
                  <a:pt x="92" y="266"/>
                  <a:pt x="92" y="266"/>
                  <a:pt x="92" y="266"/>
                </a:cubicBezTo>
                <a:cubicBezTo>
                  <a:pt x="92" y="280"/>
                  <a:pt x="92" y="280"/>
                  <a:pt x="92" y="280"/>
                </a:cubicBezTo>
                <a:cubicBezTo>
                  <a:pt x="0" y="280"/>
                  <a:pt x="0" y="280"/>
                  <a:pt x="0" y="280"/>
                </a:cubicBezTo>
                <a:lnTo>
                  <a:pt x="0" y="266"/>
                </a:lnTo>
                <a:close/>
                <a:moveTo>
                  <a:pt x="271" y="339"/>
                </a:moveTo>
                <a:cubicBezTo>
                  <a:pt x="273" y="339"/>
                  <a:pt x="275" y="340"/>
                  <a:pt x="278" y="340"/>
                </a:cubicBezTo>
                <a:cubicBezTo>
                  <a:pt x="280" y="340"/>
                  <a:pt x="283" y="340"/>
                  <a:pt x="285" y="340"/>
                </a:cubicBezTo>
                <a:cubicBezTo>
                  <a:pt x="289" y="340"/>
                  <a:pt x="293" y="340"/>
                  <a:pt x="298" y="338"/>
                </a:cubicBezTo>
                <a:cubicBezTo>
                  <a:pt x="303" y="337"/>
                  <a:pt x="308" y="334"/>
                  <a:pt x="313" y="330"/>
                </a:cubicBezTo>
                <a:cubicBezTo>
                  <a:pt x="318" y="325"/>
                  <a:pt x="323" y="319"/>
                  <a:pt x="327" y="311"/>
                </a:cubicBezTo>
                <a:cubicBezTo>
                  <a:pt x="332" y="303"/>
                  <a:pt x="336" y="293"/>
                  <a:pt x="340" y="280"/>
                </a:cubicBezTo>
                <a:cubicBezTo>
                  <a:pt x="333" y="280"/>
                  <a:pt x="333" y="280"/>
                  <a:pt x="333" y="280"/>
                </a:cubicBezTo>
                <a:cubicBezTo>
                  <a:pt x="263" y="109"/>
                  <a:pt x="263" y="109"/>
                  <a:pt x="263" y="109"/>
                </a:cubicBezTo>
                <a:cubicBezTo>
                  <a:pt x="246" y="106"/>
                  <a:pt x="246" y="106"/>
                  <a:pt x="246" y="106"/>
                </a:cubicBezTo>
                <a:cubicBezTo>
                  <a:pt x="246" y="87"/>
                  <a:pt x="246" y="87"/>
                  <a:pt x="246" y="87"/>
                </a:cubicBezTo>
                <a:cubicBezTo>
                  <a:pt x="325" y="87"/>
                  <a:pt x="325" y="87"/>
                  <a:pt x="325" y="87"/>
                </a:cubicBezTo>
                <a:cubicBezTo>
                  <a:pt x="325" y="106"/>
                  <a:pt x="325" y="106"/>
                  <a:pt x="325" y="106"/>
                </a:cubicBezTo>
                <a:cubicBezTo>
                  <a:pt x="300" y="109"/>
                  <a:pt x="300" y="109"/>
                  <a:pt x="300" y="109"/>
                </a:cubicBezTo>
                <a:cubicBezTo>
                  <a:pt x="341" y="225"/>
                  <a:pt x="341" y="225"/>
                  <a:pt x="341" y="225"/>
                </a:cubicBezTo>
                <a:cubicBezTo>
                  <a:pt x="352" y="260"/>
                  <a:pt x="352" y="260"/>
                  <a:pt x="352" y="260"/>
                </a:cubicBezTo>
                <a:cubicBezTo>
                  <a:pt x="362" y="225"/>
                  <a:pt x="362" y="225"/>
                  <a:pt x="362" y="225"/>
                </a:cubicBezTo>
                <a:cubicBezTo>
                  <a:pt x="397" y="109"/>
                  <a:pt x="397" y="109"/>
                  <a:pt x="397" y="109"/>
                </a:cubicBezTo>
                <a:cubicBezTo>
                  <a:pt x="371" y="106"/>
                  <a:pt x="371" y="106"/>
                  <a:pt x="371" y="106"/>
                </a:cubicBezTo>
                <a:cubicBezTo>
                  <a:pt x="371" y="87"/>
                  <a:pt x="371" y="87"/>
                  <a:pt x="371" y="87"/>
                </a:cubicBezTo>
                <a:cubicBezTo>
                  <a:pt x="445" y="87"/>
                  <a:pt x="445" y="87"/>
                  <a:pt x="445" y="87"/>
                </a:cubicBezTo>
                <a:cubicBezTo>
                  <a:pt x="445" y="106"/>
                  <a:pt x="445" y="106"/>
                  <a:pt x="445" y="106"/>
                </a:cubicBezTo>
                <a:cubicBezTo>
                  <a:pt x="426" y="108"/>
                  <a:pt x="426" y="108"/>
                  <a:pt x="426" y="108"/>
                </a:cubicBezTo>
                <a:cubicBezTo>
                  <a:pt x="418" y="131"/>
                  <a:pt x="411" y="150"/>
                  <a:pt x="405" y="167"/>
                </a:cubicBezTo>
                <a:cubicBezTo>
                  <a:pt x="400" y="184"/>
                  <a:pt x="395" y="199"/>
                  <a:pt x="390" y="211"/>
                </a:cubicBezTo>
                <a:cubicBezTo>
                  <a:pt x="386" y="223"/>
                  <a:pt x="382" y="234"/>
                  <a:pt x="379" y="243"/>
                </a:cubicBezTo>
                <a:cubicBezTo>
                  <a:pt x="376" y="251"/>
                  <a:pt x="374" y="258"/>
                  <a:pt x="372" y="264"/>
                </a:cubicBezTo>
                <a:cubicBezTo>
                  <a:pt x="370" y="270"/>
                  <a:pt x="368" y="274"/>
                  <a:pt x="367" y="278"/>
                </a:cubicBezTo>
                <a:cubicBezTo>
                  <a:pt x="365" y="282"/>
                  <a:pt x="364" y="284"/>
                  <a:pt x="363" y="287"/>
                </a:cubicBezTo>
                <a:cubicBezTo>
                  <a:pt x="359" y="298"/>
                  <a:pt x="354" y="309"/>
                  <a:pt x="350" y="318"/>
                </a:cubicBezTo>
                <a:cubicBezTo>
                  <a:pt x="345" y="327"/>
                  <a:pt x="340" y="335"/>
                  <a:pt x="335" y="342"/>
                </a:cubicBezTo>
                <a:cubicBezTo>
                  <a:pt x="330" y="348"/>
                  <a:pt x="325" y="354"/>
                  <a:pt x="319" y="358"/>
                </a:cubicBezTo>
                <a:cubicBezTo>
                  <a:pt x="313" y="362"/>
                  <a:pt x="307" y="365"/>
                  <a:pt x="300" y="367"/>
                </a:cubicBezTo>
                <a:cubicBezTo>
                  <a:pt x="295" y="368"/>
                  <a:pt x="290" y="369"/>
                  <a:pt x="285" y="369"/>
                </a:cubicBezTo>
                <a:cubicBezTo>
                  <a:pt x="283" y="369"/>
                  <a:pt x="282" y="369"/>
                  <a:pt x="281" y="369"/>
                </a:cubicBezTo>
                <a:cubicBezTo>
                  <a:pt x="279" y="369"/>
                  <a:pt x="278" y="368"/>
                  <a:pt x="277" y="368"/>
                </a:cubicBezTo>
                <a:cubicBezTo>
                  <a:pt x="275" y="368"/>
                  <a:pt x="274" y="368"/>
                  <a:pt x="273" y="367"/>
                </a:cubicBezTo>
                <a:cubicBezTo>
                  <a:pt x="272" y="367"/>
                  <a:pt x="271" y="367"/>
                  <a:pt x="271" y="366"/>
                </a:cubicBezTo>
                <a:lnTo>
                  <a:pt x="271" y="339"/>
                </a:lnTo>
                <a:close/>
                <a:moveTo>
                  <a:pt x="435" y="266"/>
                </a:moveTo>
                <a:cubicBezTo>
                  <a:pt x="465" y="262"/>
                  <a:pt x="465" y="262"/>
                  <a:pt x="465" y="262"/>
                </a:cubicBezTo>
                <a:cubicBezTo>
                  <a:pt x="465" y="29"/>
                  <a:pt x="465" y="29"/>
                  <a:pt x="465" y="29"/>
                </a:cubicBezTo>
                <a:cubicBezTo>
                  <a:pt x="437" y="22"/>
                  <a:pt x="437" y="22"/>
                  <a:pt x="437" y="22"/>
                </a:cubicBezTo>
                <a:cubicBezTo>
                  <a:pt x="437" y="7"/>
                  <a:pt x="437" y="7"/>
                  <a:pt x="437" y="7"/>
                </a:cubicBezTo>
                <a:cubicBezTo>
                  <a:pt x="491" y="0"/>
                  <a:pt x="491" y="0"/>
                  <a:pt x="491" y="0"/>
                </a:cubicBezTo>
                <a:cubicBezTo>
                  <a:pt x="498" y="4"/>
                  <a:pt x="498" y="4"/>
                  <a:pt x="498" y="4"/>
                </a:cubicBezTo>
                <a:cubicBezTo>
                  <a:pt x="498" y="262"/>
                  <a:pt x="498" y="262"/>
                  <a:pt x="498" y="262"/>
                </a:cubicBezTo>
                <a:cubicBezTo>
                  <a:pt x="529" y="266"/>
                  <a:pt x="529" y="266"/>
                  <a:pt x="529" y="266"/>
                </a:cubicBezTo>
                <a:cubicBezTo>
                  <a:pt x="529" y="280"/>
                  <a:pt x="529" y="280"/>
                  <a:pt x="529" y="280"/>
                </a:cubicBezTo>
                <a:cubicBezTo>
                  <a:pt x="435" y="280"/>
                  <a:pt x="435" y="280"/>
                  <a:pt x="435" y="280"/>
                </a:cubicBezTo>
                <a:lnTo>
                  <a:pt x="435" y="266"/>
                </a:lnTo>
                <a:close/>
                <a:moveTo>
                  <a:pt x="530" y="225"/>
                </a:moveTo>
                <a:cubicBezTo>
                  <a:pt x="530" y="217"/>
                  <a:pt x="533" y="210"/>
                  <a:pt x="537" y="204"/>
                </a:cubicBezTo>
                <a:cubicBezTo>
                  <a:pt x="542" y="198"/>
                  <a:pt x="547" y="192"/>
                  <a:pt x="553" y="188"/>
                </a:cubicBezTo>
                <a:cubicBezTo>
                  <a:pt x="560" y="184"/>
                  <a:pt x="567" y="180"/>
                  <a:pt x="575" y="177"/>
                </a:cubicBezTo>
                <a:cubicBezTo>
                  <a:pt x="583" y="174"/>
                  <a:pt x="591" y="172"/>
                  <a:pt x="599" y="170"/>
                </a:cubicBezTo>
                <a:cubicBezTo>
                  <a:pt x="607" y="169"/>
                  <a:pt x="614" y="167"/>
                  <a:pt x="622" y="167"/>
                </a:cubicBezTo>
                <a:cubicBezTo>
                  <a:pt x="629" y="166"/>
                  <a:pt x="635" y="166"/>
                  <a:pt x="641" y="166"/>
                </a:cubicBezTo>
                <a:cubicBezTo>
                  <a:pt x="641" y="151"/>
                  <a:pt x="641" y="151"/>
                  <a:pt x="641" y="151"/>
                </a:cubicBezTo>
                <a:cubicBezTo>
                  <a:pt x="641" y="142"/>
                  <a:pt x="639" y="134"/>
                  <a:pt x="637" y="128"/>
                </a:cubicBezTo>
                <a:cubicBezTo>
                  <a:pt x="635" y="123"/>
                  <a:pt x="631" y="118"/>
                  <a:pt x="627" y="115"/>
                </a:cubicBezTo>
                <a:cubicBezTo>
                  <a:pt x="623" y="112"/>
                  <a:pt x="618" y="110"/>
                  <a:pt x="612" y="109"/>
                </a:cubicBezTo>
                <a:cubicBezTo>
                  <a:pt x="606" y="107"/>
                  <a:pt x="600" y="107"/>
                  <a:pt x="593" y="107"/>
                </a:cubicBezTo>
                <a:cubicBezTo>
                  <a:pt x="590" y="107"/>
                  <a:pt x="586" y="107"/>
                  <a:pt x="582" y="108"/>
                </a:cubicBezTo>
                <a:cubicBezTo>
                  <a:pt x="578" y="108"/>
                  <a:pt x="574" y="109"/>
                  <a:pt x="569" y="110"/>
                </a:cubicBezTo>
                <a:cubicBezTo>
                  <a:pt x="565" y="112"/>
                  <a:pt x="561" y="113"/>
                  <a:pt x="556" y="115"/>
                </a:cubicBezTo>
                <a:cubicBezTo>
                  <a:pt x="552" y="116"/>
                  <a:pt x="547" y="118"/>
                  <a:pt x="543" y="120"/>
                </a:cubicBezTo>
                <a:cubicBezTo>
                  <a:pt x="537" y="104"/>
                  <a:pt x="537" y="104"/>
                  <a:pt x="537" y="104"/>
                </a:cubicBezTo>
                <a:cubicBezTo>
                  <a:pt x="541" y="101"/>
                  <a:pt x="546" y="98"/>
                  <a:pt x="553" y="95"/>
                </a:cubicBezTo>
                <a:cubicBezTo>
                  <a:pt x="559" y="93"/>
                  <a:pt x="565" y="91"/>
                  <a:pt x="572" y="89"/>
                </a:cubicBezTo>
                <a:cubicBezTo>
                  <a:pt x="578" y="87"/>
                  <a:pt x="584" y="86"/>
                  <a:pt x="590" y="85"/>
                </a:cubicBezTo>
                <a:cubicBezTo>
                  <a:pt x="597" y="84"/>
                  <a:pt x="602" y="84"/>
                  <a:pt x="606" y="84"/>
                </a:cubicBezTo>
                <a:cubicBezTo>
                  <a:pt x="615" y="84"/>
                  <a:pt x="624" y="85"/>
                  <a:pt x="632" y="87"/>
                </a:cubicBezTo>
                <a:cubicBezTo>
                  <a:pt x="640" y="89"/>
                  <a:pt x="648" y="92"/>
                  <a:pt x="654" y="97"/>
                </a:cubicBezTo>
                <a:cubicBezTo>
                  <a:pt x="660" y="102"/>
                  <a:pt x="665" y="108"/>
                  <a:pt x="668" y="116"/>
                </a:cubicBezTo>
                <a:cubicBezTo>
                  <a:pt x="672" y="124"/>
                  <a:pt x="674" y="134"/>
                  <a:pt x="674" y="147"/>
                </a:cubicBezTo>
                <a:cubicBezTo>
                  <a:pt x="674" y="266"/>
                  <a:pt x="674" y="266"/>
                  <a:pt x="674" y="266"/>
                </a:cubicBezTo>
                <a:cubicBezTo>
                  <a:pt x="696" y="266"/>
                  <a:pt x="696" y="266"/>
                  <a:pt x="696" y="266"/>
                </a:cubicBezTo>
                <a:cubicBezTo>
                  <a:pt x="696" y="277"/>
                  <a:pt x="696" y="277"/>
                  <a:pt x="696" y="277"/>
                </a:cubicBezTo>
                <a:cubicBezTo>
                  <a:pt x="692" y="279"/>
                  <a:pt x="687" y="281"/>
                  <a:pt x="681" y="282"/>
                </a:cubicBezTo>
                <a:cubicBezTo>
                  <a:pt x="675" y="284"/>
                  <a:pt x="669" y="284"/>
                  <a:pt x="663" y="284"/>
                </a:cubicBezTo>
                <a:cubicBezTo>
                  <a:pt x="661" y="284"/>
                  <a:pt x="659" y="284"/>
                  <a:pt x="656" y="284"/>
                </a:cubicBezTo>
                <a:cubicBezTo>
                  <a:pt x="654" y="284"/>
                  <a:pt x="652" y="283"/>
                  <a:pt x="650" y="282"/>
                </a:cubicBezTo>
                <a:cubicBezTo>
                  <a:pt x="648" y="281"/>
                  <a:pt x="646" y="279"/>
                  <a:pt x="645" y="276"/>
                </a:cubicBezTo>
                <a:cubicBezTo>
                  <a:pt x="643" y="274"/>
                  <a:pt x="643" y="271"/>
                  <a:pt x="643" y="266"/>
                </a:cubicBezTo>
                <a:cubicBezTo>
                  <a:pt x="643" y="262"/>
                  <a:pt x="643" y="262"/>
                  <a:pt x="643" y="262"/>
                </a:cubicBezTo>
                <a:cubicBezTo>
                  <a:pt x="640" y="265"/>
                  <a:pt x="637" y="268"/>
                  <a:pt x="633" y="271"/>
                </a:cubicBezTo>
                <a:cubicBezTo>
                  <a:pt x="630" y="273"/>
                  <a:pt x="625" y="276"/>
                  <a:pt x="621" y="278"/>
                </a:cubicBezTo>
                <a:cubicBezTo>
                  <a:pt x="616" y="280"/>
                  <a:pt x="611" y="281"/>
                  <a:pt x="605" y="283"/>
                </a:cubicBezTo>
                <a:cubicBezTo>
                  <a:pt x="599" y="284"/>
                  <a:pt x="592" y="284"/>
                  <a:pt x="585" y="284"/>
                </a:cubicBezTo>
                <a:cubicBezTo>
                  <a:pt x="576" y="284"/>
                  <a:pt x="568" y="283"/>
                  <a:pt x="561" y="279"/>
                </a:cubicBezTo>
                <a:cubicBezTo>
                  <a:pt x="554" y="276"/>
                  <a:pt x="547" y="272"/>
                  <a:pt x="543" y="266"/>
                </a:cubicBezTo>
                <a:cubicBezTo>
                  <a:pt x="538" y="261"/>
                  <a:pt x="534" y="255"/>
                  <a:pt x="532" y="248"/>
                </a:cubicBezTo>
                <a:cubicBezTo>
                  <a:pt x="529" y="240"/>
                  <a:pt x="529" y="233"/>
                  <a:pt x="530" y="225"/>
                </a:cubicBezTo>
                <a:close/>
                <a:moveTo>
                  <a:pt x="563" y="225"/>
                </a:moveTo>
                <a:cubicBezTo>
                  <a:pt x="563" y="232"/>
                  <a:pt x="564" y="238"/>
                  <a:pt x="566" y="243"/>
                </a:cubicBezTo>
                <a:cubicBezTo>
                  <a:pt x="568" y="247"/>
                  <a:pt x="570" y="251"/>
                  <a:pt x="574" y="254"/>
                </a:cubicBezTo>
                <a:cubicBezTo>
                  <a:pt x="577" y="257"/>
                  <a:pt x="582" y="259"/>
                  <a:pt x="587" y="260"/>
                </a:cubicBezTo>
                <a:cubicBezTo>
                  <a:pt x="592" y="262"/>
                  <a:pt x="597" y="262"/>
                  <a:pt x="604" y="262"/>
                </a:cubicBezTo>
                <a:cubicBezTo>
                  <a:pt x="607" y="262"/>
                  <a:pt x="611" y="262"/>
                  <a:pt x="614" y="261"/>
                </a:cubicBezTo>
                <a:cubicBezTo>
                  <a:pt x="618" y="260"/>
                  <a:pt x="621" y="259"/>
                  <a:pt x="624" y="258"/>
                </a:cubicBezTo>
                <a:cubicBezTo>
                  <a:pt x="628" y="256"/>
                  <a:pt x="631" y="255"/>
                  <a:pt x="634" y="253"/>
                </a:cubicBezTo>
                <a:cubicBezTo>
                  <a:pt x="636" y="251"/>
                  <a:pt x="639" y="249"/>
                  <a:pt x="640" y="248"/>
                </a:cubicBezTo>
                <a:cubicBezTo>
                  <a:pt x="640" y="237"/>
                  <a:pt x="640" y="226"/>
                  <a:pt x="640" y="215"/>
                </a:cubicBezTo>
                <a:cubicBezTo>
                  <a:pt x="640" y="205"/>
                  <a:pt x="641" y="194"/>
                  <a:pt x="641" y="183"/>
                </a:cubicBezTo>
                <a:cubicBezTo>
                  <a:pt x="636" y="183"/>
                  <a:pt x="631" y="184"/>
                  <a:pt x="625" y="184"/>
                </a:cubicBezTo>
                <a:cubicBezTo>
                  <a:pt x="619" y="185"/>
                  <a:pt x="613" y="186"/>
                  <a:pt x="608" y="187"/>
                </a:cubicBezTo>
                <a:cubicBezTo>
                  <a:pt x="602" y="188"/>
                  <a:pt x="596" y="190"/>
                  <a:pt x="591" y="192"/>
                </a:cubicBezTo>
                <a:cubicBezTo>
                  <a:pt x="585" y="194"/>
                  <a:pt x="581" y="196"/>
                  <a:pt x="577" y="200"/>
                </a:cubicBezTo>
                <a:cubicBezTo>
                  <a:pt x="572" y="203"/>
                  <a:pt x="569" y="206"/>
                  <a:pt x="567" y="211"/>
                </a:cubicBezTo>
                <a:cubicBezTo>
                  <a:pt x="564" y="215"/>
                  <a:pt x="563" y="220"/>
                  <a:pt x="563" y="225"/>
                </a:cubicBezTo>
                <a:close/>
                <a:moveTo>
                  <a:pt x="702" y="266"/>
                </a:moveTo>
                <a:cubicBezTo>
                  <a:pt x="725" y="262"/>
                  <a:pt x="725" y="262"/>
                  <a:pt x="725" y="262"/>
                </a:cubicBezTo>
                <a:cubicBezTo>
                  <a:pt x="725" y="122"/>
                  <a:pt x="725" y="122"/>
                  <a:pt x="725" y="122"/>
                </a:cubicBezTo>
                <a:cubicBezTo>
                  <a:pt x="701" y="108"/>
                  <a:pt x="701" y="108"/>
                  <a:pt x="701" y="108"/>
                </a:cubicBezTo>
                <a:cubicBezTo>
                  <a:pt x="701" y="98"/>
                  <a:pt x="701" y="98"/>
                  <a:pt x="701" y="98"/>
                </a:cubicBezTo>
                <a:cubicBezTo>
                  <a:pt x="746" y="84"/>
                  <a:pt x="746" y="84"/>
                  <a:pt x="746" y="84"/>
                </a:cubicBezTo>
                <a:cubicBezTo>
                  <a:pt x="754" y="87"/>
                  <a:pt x="754" y="87"/>
                  <a:pt x="754" y="87"/>
                </a:cubicBezTo>
                <a:cubicBezTo>
                  <a:pt x="754" y="112"/>
                  <a:pt x="754" y="112"/>
                  <a:pt x="754" y="112"/>
                </a:cubicBezTo>
                <a:cubicBezTo>
                  <a:pt x="758" y="109"/>
                  <a:pt x="763" y="105"/>
                  <a:pt x="768" y="102"/>
                </a:cubicBezTo>
                <a:cubicBezTo>
                  <a:pt x="774" y="99"/>
                  <a:pt x="780" y="96"/>
                  <a:pt x="786" y="93"/>
                </a:cubicBezTo>
                <a:cubicBezTo>
                  <a:pt x="792" y="91"/>
                  <a:pt x="798" y="88"/>
                  <a:pt x="805" y="87"/>
                </a:cubicBezTo>
                <a:cubicBezTo>
                  <a:pt x="812" y="85"/>
                  <a:pt x="818" y="84"/>
                  <a:pt x="824" y="84"/>
                </a:cubicBezTo>
                <a:cubicBezTo>
                  <a:pt x="834" y="84"/>
                  <a:pt x="843" y="85"/>
                  <a:pt x="850" y="88"/>
                </a:cubicBezTo>
                <a:cubicBezTo>
                  <a:pt x="858" y="91"/>
                  <a:pt x="864" y="96"/>
                  <a:pt x="868" y="102"/>
                </a:cubicBezTo>
                <a:cubicBezTo>
                  <a:pt x="873" y="109"/>
                  <a:pt x="876" y="117"/>
                  <a:pt x="878" y="128"/>
                </a:cubicBezTo>
                <a:cubicBezTo>
                  <a:pt x="880" y="138"/>
                  <a:pt x="881" y="150"/>
                  <a:pt x="881" y="165"/>
                </a:cubicBezTo>
                <a:cubicBezTo>
                  <a:pt x="881" y="262"/>
                  <a:pt x="881" y="262"/>
                  <a:pt x="881" y="262"/>
                </a:cubicBezTo>
                <a:cubicBezTo>
                  <a:pt x="908" y="266"/>
                  <a:pt x="908" y="266"/>
                  <a:pt x="908" y="266"/>
                </a:cubicBezTo>
                <a:cubicBezTo>
                  <a:pt x="908" y="280"/>
                  <a:pt x="908" y="280"/>
                  <a:pt x="908" y="280"/>
                </a:cubicBezTo>
                <a:cubicBezTo>
                  <a:pt x="822" y="280"/>
                  <a:pt x="822" y="280"/>
                  <a:pt x="822" y="280"/>
                </a:cubicBezTo>
                <a:cubicBezTo>
                  <a:pt x="822" y="266"/>
                  <a:pt x="822" y="266"/>
                  <a:pt x="822" y="266"/>
                </a:cubicBezTo>
                <a:cubicBezTo>
                  <a:pt x="848" y="262"/>
                  <a:pt x="848" y="262"/>
                  <a:pt x="848" y="262"/>
                </a:cubicBezTo>
                <a:cubicBezTo>
                  <a:pt x="848" y="171"/>
                  <a:pt x="848" y="171"/>
                  <a:pt x="848" y="171"/>
                </a:cubicBezTo>
                <a:cubicBezTo>
                  <a:pt x="848" y="160"/>
                  <a:pt x="847" y="151"/>
                  <a:pt x="846" y="143"/>
                </a:cubicBezTo>
                <a:cubicBezTo>
                  <a:pt x="845" y="135"/>
                  <a:pt x="843" y="129"/>
                  <a:pt x="840" y="124"/>
                </a:cubicBezTo>
                <a:cubicBezTo>
                  <a:pt x="837" y="118"/>
                  <a:pt x="833" y="115"/>
                  <a:pt x="827" y="112"/>
                </a:cubicBezTo>
                <a:cubicBezTo>
                  <a:pt x="822" y="110"/>
                  <a:pt x="815" y="109"/>
                  <a:pt x="806" y="109"/>
                </a:cubicBezTo>
                <a:cubicBezTo>
                  <a:pt x="799" y="109"/>
                  <a:pt x="791" y="111"/>
                  <a:pt x="783" y="114"/>
                </a:cubicBezTo>
                <a:cubicBezTo>
                  <a:pt x="776" y="117"/>
                  <a:pt x="767" y="121"/>
                  <a:pt x="758" y="127"/>
                </a:cubicBezTo>
                <a:cubicBezTo>
                  <a:pt x="758" y="262"/>
                  <a:pt x="758" y="262"/>
                  <a:pt x="758" y="262"/>
                </a:cubicBezTo>
                <a:cubicBezTo>
                  <a:pt x="784" y="266"/>
                  <a:pt x="784" y="266"/>
                  <a:pt x="784" y="266"/>
                </a:cubicBezTo>
                <a:cubicBezTo>
                  <a:pt x="784" y="280"/>
                  <a:pt x="784" y="280"/>
                  <a:pt x="784" y="280"/>
                </a:cubicBezTo>
                <a:cubicBezTo>
                  <a:pt x="702" y="280"/>
                  <a:pt x="702" y="280"/>
                  <a:pt x="702" y="280"/>
                </a:cubicBezTo>
                <a:lnTo>
                  <a:pt x="702" y="266"/>
                </a:lnTo>
                <a:close/>
                <a:moveTo>
                  <a:pt x="976" y="284"/>
                </a:moveTo>
                <a:cubicBezTo>
                  <a:pt x="966" y="284"/>
                  <a:pt x="957" y="282"/>
                  <a:pt x="947" y="279"/>
                </a:cubicBezTo>
                <a:cubicBezTo>
                  <a:pt x="938" y="275"/>
                  <a:pt x="930" y="269"/>
                  <a:pt x="923" y="261"/>
                </a:cubicBezTo>
                <a:cubicBezTo>
                  <a:pt x="917" y="253"/>
                  <a:pt x="911" y="243"/>
                  <a:pt x="907" y="230"/>
                </a:cubicBezTo>
                <a:cubicBezTo>
                  <a:pt x="902" y="218"/>
                  <a:pt x="900" y="204"/>
                  <a:pt x="900" y="187"/>
                </a:cubicBezTo>
                <a:cubicBezTo>
                  <a:pt x="900" y="172"/>
                  <a:pt x="903" y="157"/>
                  <a:pt x="908" y="144"/>
                </a:cubicBezTo>
                <a:cubicBezTo>
                  <a:pt x="913" y="132"/>
                  <a:pt x="920" y="120"/>
                  <a:pt x="929" y="111"/>
                </a:cubicBezTo>
                <a:cubicBezTo>
                  <a:pt x="938" y="102"/>
                  <a:pt x="949" y="95"/>
                  <a:pt x="961" y="89"/>
                </a:cubicBezTo>
                <a:cubicBezTo>
                  <a:pt x="973" y="84"/>
                  <a:pt x="986" y="82"/>
                  <a:pt x="1000" y="82"/>
                </a:cubicBezTo>
                <a:cubicBezTo>
                  <a:pt x="1006" y="82"/>
                  <a:pt x="1012" y="82"/>
                  <a:pt x="1018" y="83"/>
                </a:cubicBezTo>
                <a:cubicBezTo>
                  <a:pt x="1023" y="84"/>
                  <a:pt x="1028" y="85"/>
                  <a:pt x="1032" y="86"/>
                </a:cubicBezTo>
                <a:cubicBezTo>
                  <a:pt x="1032" y="29"/>
                  <a:pt x="1032" y="29"/>
                  <a:pt x="1032" y="29"/>
                </a:cubicBezTo>
                <a:cubicBezTo>
                  <a:pt x="996" y="22"/>
                  <a:pt x="996" y="22"/>
                  <a:pt x="996" y="22"/>
                </a:cubicBezTo>
                <a:cubicBezTo>
                  <a:pt x="996" y="7"/>
                  <a:pt x="996" y="7"/>
                  <a:pt x="996" y="7"/>
                </a:cubicBezTo>
                <a:cubicBezTo>
                  <a:pt x="1058" y="0"/>
                  <a:pt x="1058" y="0"/>
                  <a:pt x="1058" y="0"/>
                </a:cubicBezTo>
                <a:cubicBezTo>
                  <a:pt x="1065" y="4"/>
                  <a:pt x="1065" y="4"/>
                  <a:pt x="1065" y="4"/>
                </a:cubicBezTo>
                <a:cubicBezTo>
                  <a:pt x="1065" y="266"/>
                  <a:pt x="1065" y="266"/>
                  <a:pt x="1065" y="266"/>
                </a:cubicBezTo>
                <a:cubicBezTo>
                  <a:pt x="1089" y="266"/>
                  <a:pt x="1089" y="266"/>
                  <a:pt x="1089" y="266"/>
                </a:cubicBezTo>
                <a:cubicBezTo>
                  <a:pt x="1089" y="278"/>
                  <a:pt x="1089" y="278"/>
                  <a:pt x="1089" y="278"/>
                </a:cubicBezTo>
                <a:cubicBezTo>
                  <a:pt x="1087" y="279"/>
                  <a:pt x="1084" y="280"/>
                  <a:pt x="1081" y="281"/>
                </a:cubicBezTo>
                <a:cubicBezTo>
                  <a:pt x="1078" y="282"/>
                  <a:pt x="1075" y="283"/>
                  <a:pt x="1072" y="284"/>
                </a:cubicBezTo>
                <a:cubicBezTo>
                  <a:pt x="1069" y="284"/>
                  <a:pt x="1066" y="285"/>
                  <a:pt x="1062" y="285"/>
                </a:cubicBezTo>
                <a:cubicBezTo>
                  <a:pt x="1059" y="286"/>
                  <a:pt x="1056" y="286"/>
                  <a:pt x="1053" y="286"/>
                </a:cubicBezTo>
                <a:cubicBezTo>
                  <a:pt x="1051" y="286"/>
                  <a:pt x="1048" y="286"/>
                  <a:pt x="1046" y="285"/>
                </a:cubicBezTo>
                <a:cubicBezTo>
                  <a:pt x="1044" y="285"/>
                  <a:pt x="1042" y="284"/>
                  <a:pt x="1040" y="283"/>
                </a:cubicBezTo>
                <a:cubicBezTo>
                  <a:pt x="1038" y="282"/>
                  <a:pt x="1037" y="280"/>
                  <a:pt x="1035" y="278"/>
                </a:cubicBezTo>
                <a:cubicBezTo>
                  <a:pt x="1034" y="275"/>
                  <a:pt x="1034" y="272"/>
                  <a:pt x="1034" y="268"/>
                </a:cubicBezTo>
                <a:cubicBezTo>
                  <a:pt x="1034" y="264"/>
                  <a:pt x="1034" y="264"/>
                  <a:pt x="1034" y="264"/>
                </a:cubicBezTo>
                <a:cubicBezTo>
                  <a:pt x="1032" y="266"/>
                  <a:pt x="1029" y="268"/>
                  <a:pt x="1026" y="270"/>
                </a:cubicBezTo>
                <a:cubicBezTo>
                  <a:pt x="1023" y="273"/>
                  <a:pt x="1019" y="275"/>
                  <a:pt x="1014" y="277"/>
                </a:cubicBezTo>
                <a:cubicBezTo>
                  <a:pt x="1009" y="279"/>
                  <a:pt x="1003" y="281"/>
                  <a:pt x="997" y="282"/>
                </a:cubicBezTo>
                <a:cubicBezTo>
                  <a:pt x="990" y="284"/>
                  <a:pt x="983" y="284"/>
                  <a:pt x="976" y="284"/>
                </a:cubicBezTo>
                <a:close/>
                <a:moveTo>
                  <a:pt x="989" y="261"/>
                </a:moveTo>
                <a:cubicBezTo>
                  <a:pt x="993" y="261"/>
                  <a:pt x="996" y="260"/>
                  <a:pt x="999" y="260"/>
                </a:cubicBezTo>
                <a:cubicBezTo>
                  <a:pt x="1002" y="260"/>
                  <a:pt x="1005" y="259"/>
                  <a:pt x="1008" y="258"/>
                </a:cubicBezTo>
                <a:cubicBezTo>
                  <a:pt x="1014" y="257"/>
                  <a:pt x="1018" y="255"/>
                  <a:pt x="1022" y="253"/>
                </a:cubicBezTo>
                <a:cubicBezTo>
                  <a:pt x="1026" y="251"/>
                  <a:pt x="1030" y="248"/>
                  <a:pt x="1032" y="246"/>
                </a:cubicBezTo>
                <a:cubicBezTo>
                  <a:pt x="1032" y="114"/>
                  <a:pt x="1032" y="114"/>
                  <a:pt x="1032" y="114"/>
                </a:cubicBezTo>
                <a:cubicBezTo>
                  <a:pt x="1031" y="112"/>
                  <a:pt x="1030" y="111"/>
                  <a:pt x="1028" y="109"/>
                </a:cubicBezTo>
                <a:cubicBezTo>
                  <a:pt x="1026" y="107"/>
                  <a:pt x="1024" y="106"/>
                  <a:pt x="1021" y="105"/>
                </a:cubicBezTo>
                <a:cubicBezTo>
                  <a:pt x="1018" y="103"/>
                  <a:pt x="1014" y="102"/>
                  <a:pt x="1010" y="101"/>
                </a:cubicBezTo>
                <a:cubicBezTo>
                  <a:pt x="1006" y="100"/>
                  <a:pt x="1001" y="100"/>
                  <a:pt x="996" y="100"/>
                </a:cubicBezTo>
                <a:cubicBezTo>
                  <a:pt x="991" y="100"/>
                  <a:pt x="987" y="101"/>
                  <a:pt x="982" y="102"/>
                </a:cubicBezTo>
                <a:cubicBezTo>
                  <a:pt x="977" y="103"/>
                  <a:pt x="973" y="104"/>
                  <a:pt x="968" y="107"/>
                </a:cubicBezTo>
                <a:cubicBezTo>
                  <a:pt x="964" y="110"/>
                  <a:pt x="959" y="113"/>
                  <a:pt x="955" y="117"/>
                </a:cubicBezTo>
                <a:cubicBezTo>
                  <a:pt x="951" y="121"/>
                  <a:pt x="947" y="126"/>
                  <a:pt x="944" y="132"/>
                </a:cubicBezTo>
                <a:cubicBezTo>
                  <a:pt x="941" y="137"/>
                  <a:pt x="938" y="144"/>
                  <a:pt x="936" y="152"/>
                </a:cubicBezTo>
                <a:cubicBezTo>
                  <a:pt x="934" y="160"/>
                  <a:pt x="933" y="169"/>
                  <a:pt x="933" y="179"/>
                </a:cubicBezTo>
                <a:cubicBezTo>
                  <a:pt x="933" y="193"/>
                  <a:pt x="934" y="205"/>
                  <a:pt x="937" y="215"/>
                </a:cubicBezTo>
                <a:cubicBezTo>
                  <a:pt x="941" y="226"/>
                  <a:pt x="945" y="234"/>
                  <a:pt x="950" y="241"/>
                </a:cubicBezTo>
                <a:cubicBezTo>
                  <a:pt x="955" y="248"/>
                  <a:pt x="961" y="253"/>
                  <a:pt x="968" y="256"/>
                </a:cubicBezTo>
                <a:cubicBezTo>
                  <a:pt x="975" y="259"/>
                  <a:pt x="982" y="261"/>
                  <a:pt x="989" y="261"/>
                </a:cubicBezTo>
                <a:close/>
                <a:moveTo>
                  <a:pt x="1098" y="1"/>
                </a:moveTo>
                <a:cubicBezTo>
                  <a:pt x="1109" y="1"/>
                  <a:pt x="1119" y="10"/>
                  <a:pt x="1119" y="21"/>
                </a:cubicBezTo>
                <a:cubicBezTo>
                  <a:pt x="1119" y="33"/>
                  <a:pt x="1109" y="42"/>
                  <a:pt x="1098" y="42"/>
                </a:cubicBezTo>
                <a:cubicBezTo>
                  <a:pt x="1086" y="42"/>
                  <a:pt x="1077" y="33"/>
                  <a:pt x="1077" y="21"/>
                </a:cubicBezTo>
                <a:cubicBezTo>
                  <a:pt x="1077" y="10"/>
                  <a:pt x="1086" y="1"/>
                  <a:pt x="1098" y="1"/>
                </a:cubicBezTo>
                <a:close/>
                <a:moveTo>
                  <a:pt x="1098" y="39"/>
                </a:moveTo>
                <a:cubicBezTo>
                  <a:pt x="1108" y="39"/>
                  <a:pt x="1115" y="32"/>
                  <a:pt x="1115" y="21"/>
                </a:cubicBezTo>
                <a:cubicBezTo>
                  <a:pt x="1115" y="11"/>
                  <a:pt x="1108" y="4"/>
                  <a:pt x="1098" y="4"/>
                </a:cubicBezTo>
                <a:cubicBezTo>
                  <a:pt x="1088" y="4"/>
                  <a:pt x="1081" y="11"/>
                  <a:pt x="1081" y="21"/>
                </a:cubicBezTo>
                <a:cubicBezTo>
                  <a:pt x="1081" y="32"/>
                  <a:pt x="1088" y="39"/>
                  <a:pt x="1098" y="39"/>
                </a:cubicBezTo>
                <a:close/>
                <a:moveTo>
                  <a:pt x="1090" y="9"/>
                </a:moveTo>
                <a:cubicBezTo>
                  <a:pt x="1099" y="9"/>
                  <a:pt x="1099" y="9"/>
                  <a:pt x="1099" y="9"/>
                </a:cubicBezTo>
                <a:cubicBezTo>
                  <a:pt x="1105" y="9"/>
                  <a:pt x="1108" y="12"/>
                  <a:pt x="1108" y="16"/>
                </a:cubicBezTo>
                <a:cubicBezTo>
                  <a:pt x="1108" y="21"/>
                  <a:pt x="1105" y="23"/>
                  <a:pt x="1101" y="23"/>
                </a:cubicBezTo>
                <a:cubicBezTo>
                  <a:pt x="1108" y="34"/>
                  <a:pt x="1108" y="34"/>
                  <a:pt x="1108" y="34"/>
                </a:cubicBezTo>
                <a:cubicBezTo>
                  <a:pt x="1104" y="34"/>
                  <a:pt x="1104" y="34"/>
                  <a:pt x="1104" y="34"/>
                </a:cubicBezTo>
                <a:cubicBezTo>
                  <a:pt x="1098" y="23"/>
                  <a:pt x="1098" y="23"/>
                  <a:pt x="1098" y="23"/>
                </a:cubicBezTo>
                <a:cubicBezTo>
                  <a:pt x="1094" y="23"/>
                  <a:pt x="1094" y="23"/>
                  <a:pt x="1094" y="23"/>
                </a:cubicBezTo>
                <a:cubicBezTo>
                  <a:pt x="1094" y="34"/>
                  <a:pt x="1094" y="34"/>
                  <a:pt x="1094" y="34"/>
                </a:cubicBezTo>
                <a:cubicBezTo>
                  <a:pt x="1090" y="34"/>
                  <a:pt x="1090" y="34"/>
                  <a:pt x="1090" y="34"/>
                </a:cubicBezTo>
                <a:lnTo>
                  <a:pt x="1090" y="9"/>
                </a:lnTo>
                <a:close/>
                <a:moveTo>
                  <a:pt x="1094" y="20"/>
                </a:moveTo>
                <a:cubicBezTo>
                  <a:pt x="1097" y="20"/>
                  <a:pt x="1097" y="20"/>
                  <a:pt x="1097" y="20"/>
                </a:cubicBezTo>
                <a:cubicBezTo>
                  <a:pt x="1101" y="20"/>
                  <a:pt x="1104" y="20"/>
                  <a:pt x="1104" y="16"/>
                </a:cubicBezTo>
                <a:cubicBezTo>
                  <a:pt x="1104" y="13"/>
                  <a:pt x="1101" y="12"/>
                  <a:pt x="1099" y="12"/>
                </a:cubicBezTo>
                <a:cubicBezTo>
                  <a:pt x="1094" y="12"/>
                  <a:pt x="1094" y="12"/>
                  <a:pt x="1094" y="12"/>
                </a:cubicBezTo>
                <a:lnTo>
                  <a:pt x="1094" y="20"/>
                </a:lnTo>
                <a:close/>
              </a:path>
            </a:pathLst>
          </a:custGeom>
          <a:gradFill>
            <a:gsLst>
              <a:gs pos="0">
                <a:srgbClr val="53BD4E"/>
              </a:gs>
              <a:gs pos="99000">
                <a:srgbClr val="54C8E8"/>
              </a:gs>
            </a:gsLst>
            <a:lin ang="27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10" hasCustomPrompt="1"/>
          </p:nvPr>
        </p:nvSpPr>
        <p:spPr>
          <a:xfrm>
            <a:off x="2438400" y="4572000"/>
            <a:ext cx="7315200" cy="457200"/>
          </a:xfrm>
        </p:spPr>
        <p:txBody>
          <a:bodyPr>
            <a:noAutofit/>
          </a:bodyPr>
          <a:lstStyle>
            <a:lvl1pPr marL="5715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>
                <a:solidFill>
                  <a:schemeClr val="bg1"/>
                </a:solidFill>
              </a:defRPr>
            </a:lvl2pPr>
            <a:lvl3pPr marL="800100" indent="0" algn="ctr">
              <a:buNone/>
              <a:defRPr sz="1800">
                <a:solidFill>
                  <a:schemeClr val="bg1"/>
                </a:solidFill>
              </a:defRPr>
            </a:lvl3pPr>
            <a:lvl4pPr marL="1198563" indent="0" algn="ctr">
              <a:buNone/>
              <a:defRPr sz="1600">
                <a:solidFill>
                  <a:schemeClr val="bg1"/>
                </a:solidFill>
              </a:defRPr>
            </a:lvl4pPr>
            <a:lvl5pPr marL="1604962" indent="0" algn="ctr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&lt;Call to action&gt;</a:t>
            </a:r>
          </a:p>
        </p:txBody>
      </p:sp>
    </p:spTree>
    <p:extLst>
      <p:ext uri="{BB962C8B-B14F-4D97-AF65-F5344CB8AC3E}">
        <p14:creationId xmlns:p14="http://schemas.microsoft.com/office/powerpoint/2010/main" val="1585743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38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8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8" dur="250" fill="hold"/>
                                        <p:tgtEl>
                                          <p:spTgt spid="21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17" presetClass="exit" presetSubtype="1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 calcmode="lin" valueType="num">
                                      <p:cBhvr>
                                        <p:cTn id="30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42" presetClass="path" presetSubtype="0" accel="70000" decel="2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4 " pathEditMode="relative" rAng="0" ptsTypes="AA">
                                      <p:cBhvr>
                                        <p:cTn id="38" dur="500" spd="-100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1.11022E-16 L 0 0.01667 " pathEditMode="relative" rAng="0" ptsTypes="AA">
                                      <p:cBhvr>
                                        <p:cTn id="40" dur="13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33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6" presetClass="emph" presetSubtype="0" decel="50000" autoRev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2" dur="130" fill="hold"/>
                                        <p:tgtEl>
                                          <p:spTgt spid="24"/>
                                        </p:tgtEl>
                                      </p:cBhvr>
                                      <p:by x="11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44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25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7" presetClass="exit" presetSubtype="1" fill="hold" grpId="1" nodeType="withEffect">
                                  <p:stCondLst>
                                    <p:cond delay="170"/>
                                  </p:stCondLst>
                                  <p:childTnLst>
                                    <p:anim calcmode="lin" valueType="num">
                                      <p:cBhvr>
                                        <p:cTn id="50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strVal val="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6" dur="25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7" presetID="6" presetClass="emph" presetSubtype="0" fill="hold" grpId="2" nodeType="withEffect">
                                  <p:stCondLst>
                                    <p:cond delay="170"/>
                                  </p:stCondLst>
                                  <p:childTnLst>
                                    <p:animScale>
                                      <p:cBhvr>
                                        <p:cTn id="58" dur="25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38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42" presetClass="path" presetSubtype="0" decel="100000" fill="hold" grpId="1" nodeType="withEffect">
                                  <p:stCondLst>
                                    <p:cond delay="380"/>
                                  </p:stCondLst>
                                  <p:childTnLst>
                                    <p:animMotion origin="layout" path="M 0 1.85185E-6 L 0 0.1 " pathEditMode="relative" rAng="0" ptsTypes="AA">
                                      <p:cBhvr>
                                        <p:cTn id="63" dur="250" spd="-100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000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2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0.25764 L 5.55112E-17 0.14236 " pathEditMode="relative" rAng="0" ptsTypes="AA">
                                      <p:cBhvr>
                                        <p:cTn id="69" dur="500" spd="-100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70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50" fill="hold"/>
                                        <p:tgtEl>
                                          <p:spTgt spid="27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73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38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7" presetClass="entr" presetSubtype="1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2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path" presetSubtype="0" accel="70000" decel="3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25764 L 0 0.14236 " pathEditMode="relative" rAng="0" ptsTypes="AA">
                                      <p:cBhvr>
                                        <p:cTn id="81" dur="500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000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6" presetClass="emph" presetSubtype="0" accel="26000" decel="74000" autoRev="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50" fill="hold"/>
                                        <p:tgtEl>
                                          <p:spTgt spid="26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17" presetClass="exit" presetSubtype="10" fill="hold" grpId="3" nodeType="withEffect">
                                  <p:stCondLst>
                                    <p:cond delay="130"/>
                                  </p:stCondLst>
                                  <p:childTnLst>
                                    <p:anim calcmode="lin" valueType="num">
                                      <p:cBhvr>
                                        <p:cTn id="85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38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strVal val="ppt_h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37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630"/>
                            </p:stCondLst>
                            <p:childTnLst>
                              <p:par>
                                <p:cTn id="8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3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1" grpId="2" animBg="1"/>
      <p:bldP spid="21" grpId="3" animBg="1"/>
      <p:bldP spid="21" grpId="4" animBg="1"/>
      <p:bldP spid="21" grpId="5" animBg="1"/>
      <p:bldP spid="22" grpId="0" animBg="1"/>
      <p:bldP spid="22" grpId="1" animBg="1"/>
      <p:bldP spid="22" grpId="2" animBg="1"/>
      <p:bldP spid="22" grpId="3" animBg="1"/>
      <p:bldP spid="22" grpId="4" animBg="1"/>
      <p:bldP spid="22" grpId="5" animBg="1"/>
      <p:bldP spid="23" grpId="0" animBg="1"/>
      <p:bldP spid="23" grpId="1" animBg="1"/>
      <p:bldP spid="23" grpId="2" animBg="1"/>
      <p:bldP spid="23" grpId="3" animBg="1"/>
      <p:bldP spid="23" grpId="4" animBg="1"/>
      <p:bldP spid="23" grpId="5" animBg="1"/>
      <p:bldP spid="24" grpId="0" animBg="1"/>
      <p:bldP spid="24" grpId="1" animBg="1"/>
      <p:bldP spid="24" grpId="2" animBg="1"/>
      <p:bldP spid="24" grpId="3" animBg="1"/>
      <p:bldP spid="24" grpId="4" animBg="1"/>
      <p:bldP spid="24" grpId="5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  <p:bldP spid="27" grpId="0" animBg="1"/>
      <p:bldP spid="27" grpId="1" animBg="1"/>
      <p:bldP spid="27" grpId="2" animBg="1"/>
      <p:bldP spid="27" grpId="3" animBg="1"/>
      <p:bldP spid="27" grpId="4" animBg="1"/>
      <p:bldP spid="27" grpId="5" animBg="1"/>
      <p:bldP spid="27" grpId="6" animBg="1"/>
      <p:bldP spid="27" grpId="7" animBg="1"/>
      <p:bldP spid="28" grpId="0" animBg="1"/>
      <p:bldP spid="28" grpId="1" animBg="1"/>
      <p:bldP spid="29" grpId="0" animBg="1"/>
      <p:bldP spid="29" grpId="1" animBg="1"/>
      <p:bldP spid="29" grpId="2" animBg="1"/>
      <p:bldP spid="29" grpId="3" animBg="1"/>
      <p:bldP spid="31" grpId="0">
        <p:tmplLst>
          <p:tmpl>
            <p:tnLst>
              <p:par>
                <p:cTn presetID="22" presetClass="entr" presetSubtype="8" fill="hold" nodeType="afterEffect">
                  <p:stCondLst>
                    <p:cond delay="25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100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rame 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DAF0-8B1C-4674-90FD-064176453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D4052-F0BD-4178-9362-38E0590C7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28ECA-89E2-46C4-B5A6-AC27D4A1F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 userDrawn="1"/>
        </p:nvSpPr>
        <p:spPr bwMode="auto">
          <a:xfrm>
            <a:off x="275844" y="274320"/>
            <a:ext cx="11640312" cy="6309360"/>
          </a:xfrm>
          <a:prstGeom prst="rect">
            <a:avLst/>
          </a:prstGeom>
          <a:noFill/>
          <a:ln w="57150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</a:gra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9600512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71118-6541-467B-AB71-EAB046115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B97EB-ED75-4EDB-8F10-F21465C79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143000"/>
            <a:ext cx="8686800" cy="5257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B1A47-1029-4EF2-AB59-A978C590A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296400" y="1143000"/>
            <a:ext cx="2514600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68143-0EE0-4783-89E1-5EA55EC5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BB4D3-DC82-4F22-84F1-DA3E8BF67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A4EFE-6E2A-4694-BE6D-C4EB3FAB5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549"/>
      </p:ext>
    </p:extLst>
  </p:cSld>
  <p:clrMapOvr>
    <a:masterClrMapping/>
  </p:clrMapOvr>
  <p:transition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32049-244A-43A9-88AF-6787D3270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0"/>
            <a:ext cx="11430000" cy="685800"/>
          </a:xfrm>
        </p:spPr>
        <p:txBody>
          <a:bodyPr anchor="ctr" anchorCtr="0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8E15E2-4FEA-40B8-945D-0B65E7AB7D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124200" y="1143000"/>
            <a:ext cx="8686800" cy="5257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ECC6DC-B05C-4067-BC75-5292D1CF2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2514599" cy="5257800"/>
          </a:xfrm>
          <a:solidFill>
            <a:schemeClr val="accent5"/>
          </a:solidFill>
        </p:spPr>
        <p:txBody>
          <a:bodyPr lIns="91440" tIns="91440" rIns="91440" bIns="9144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D9517C-C18A-4977-84E8-E92783D41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D6DB1-8D60-4505-A190-4A11920A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22A32F-FDE5-4A2A-A5AF-32CCAB7B7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502843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99D5C-A5D8-4D18-92D3-1790284F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90A79-549C-47E8-92BE-BDE73DBB4A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E81E6-4801-4B57-BCF5-7A9571257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FF66-4096-4B53-BDE2-48B92948B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9FE22-CE81-47A2-9C57-58EADEE2B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1A0692-27FF-492F-82F1-7C5A96123CBF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737696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EE3BAA-4353-4449-B9AC-D52594A670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96400" y="228600"/>
            <a:ext cx="25146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DE1CD9-D44A-45C2-A358-22F8C3110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228600"/>
            <a:ext cx="86868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1B038-654A-4C00-8E40-A96929AE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CCB0D3-C000-4D4E-BCB4-E950A3FD1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558687-6661-4CCF-9D72-C63BAC7E9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F799F-F405-43CF-BB9D-38C9E6354058}"/>
              </a:ext>
            </a:extLst>
          </p:cNvPr>
          <p:cNvCxnSpPr>
            <a:cxnSpLocks/>
          </p:cNvCxnSpPr>
          <p:nvPr userDrawn="1"/>
        </p:nvCxnSpPr>
        <p:spPr>
          <a:xfrm>
            <a:off x="9182100" y="228600"/>
            <a:ext cx="0" cy="6400800"/>
          </a:xfrm>
          <a:prstGeom prst="line">
            <a:avLst/>
          </a:prstGeom>
          <a:ln w="28575">
            <a:gradFill flip="none" rotWithShape="1">
              <a:gsLst>
                <a:gs pos="0">
                  <a:schemeClr val="accent2"/>
                </a:gs>
                <a:gs pos="99000">
                  <a:schemeClr val="accent1"/>
                </a:gs>
              </a:gsLst>
              <a:lin ang="5400000" scaled="1"/>
              <a:tileRect/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36717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2062162"/>
            <a:ext cx="3429000" cy="2738438"/>
          </a:xfrm>
        </p:spPr>
        <p:txBody>
          <a:bodyPr anchor="ctr">
            <a:normAutofit/>
          </a:bodyPr>
          <a:lstStyle>
            <a:lvl1pPr algn="ctr">
              <a:defRPr sz="4000" baseline="0"/>
            </a:lvl1pPr>
          </a:lstStyle>
          <a:p>
            <a:r>
              <a:rPr lang="en-US" dirty="0"/>
              <a:t>Type “Agenda”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724401" y="2062162"/>
            <a:ext cx="7086599" cy="2738438"/>
          </a:xfrm>
        </p:spPr>
        <p:txBody>
          <a:bodyPr anchor="ctr">
            <a:normAutofit/>
          </a:bodyPr>
          <a:lstStyle>
            <a:lvl1pPr marL="344488" indent="-231775">
              <a:buFont typeface="Wingdings" panose="05000000000000000000" pitchFamily="2" charset="2"/>
              <a:buChar char="§"/>
              <a:defRPr sz="280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Item 1</a:t>
            </a:r>
          </a:p>
          <a:p>
            <a:pPr lvl="0"/>
            <a:r>
              <a:rPr lang="en-US" dirty="0"/>
              <a:t>Item 2</a:t>
            </a:r>
          </a:p>
          <a:p>
            <a:pPr lvl="0"/>
            <a:r>
              <a:rPr lang="en-US" dirty="0"/>
              <a:t>Item 3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267200" y="2062162"/>
            <a:ext cx="0" cy="2738438"/>
          </a:xfrm>
          <a:prstGeom prst="line">
            <a:avLst/>
          </a:prstGeom>
          <a:ln>
            <a:headEnd type="none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623962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A0796D-FA9D-4300-8DDD-46D303CEC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2600" y="690562"/>
            <a:ext cx="8229600" cy="4110038"/>
          </a:xfrm>
        </p:spPr>
        <p:txBody>
          <a:bodyPr tIns="0" anchor="ctr">
            <a:normAutofit/>
          </a:bodyPr>
          <a:lstStyle>
            <a:lvl1pPr algn="l">
              <a:defRPr sz="4800" cap="none" baseline="0">
                <a:latin typeface="Arial Black" panose="020B0A04020102020204" pitchFamily="34" charset="0"/>
              </a:defRPr>
            </a:lvl1pPr>
          </a:lstStyle>
          <a:p>
            <a:r>
              <a:rPr lang="en-US" dirty="0"/>
              <a:t>Notable Quote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52C5FA-CA46-428D-86B4-114D455DDC4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059798" y="4983109"/>
            <a:ext cx="2922402" cy="523220"/>
          </a:xfrm>
          <a:solidFill>
            <a:schemeClr val="tx2"/>
          </a:solidFill>
        </p:spPr>
        <p:txBody>
          <a:bodyPr wrap="none" lIns="91440" tIns="45720" rIns="91440" bIns="45720" anchor="ctr">
            <a:spAutoFit/>
          </a:bodyPr>
          <a:lstStyle>
            <a:lvl1pPr marL="112713" indent="0" algn="r">
              <a:buFont typeface="Wingdings" panose="05000000000000000000" pitchFamily="2" charset="2"/>
              <a:buNone/>
              <a:defRPr sz="2800" b="1" spc="300" baseline="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– Attribution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DC00ED-BF76-4FC6-8F76-A08D9AAE4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B6BB6F-275F-40A4-B65D-77498F7D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07C52-7E90-4100-9E15-9963F85DF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10"/>
          <p:cNvSpPr/>
          <p:nvPr userDrawn="1"/>
        </p:nvSpPr>
        <p:spPr bwMode="auto">
          <a:xfrm>
            <a:off x="10363200" y="0"/>
            <a:ext cx="1828800" cy="6858000"/>
          </a:xfrm>
          <a:custGeom>
            <a:avLst/>
            <a:gdLst>
              <a:gd name="connsiteX0" fmla="*/ 0 w 1828800"/>
              <a:gd name="connsiteY0" fmla="*/ 0 h 6858000"/>
              <a:gd name="connsiteX1" fmla="*/ 1828800 w 1828800"/>
              <a:gd name="connsiteY1" fmla="*/ 0 h 6858000"/>
              <a:gd name="connsiteX2" fmla="*/ 1828800 w 1828800"/>
              <a:gd name="connsiteY2" fmla="*/ 6858000 h 6858000"/>
              <a:gd name="connsiteX3" fmla="*/ 0 w 1828800"/>
              <a:gd name="connsiteY3" fmla="*/ 6858000 h 6858000"/>
              <a:gd name="connsiteX4" fmla="*/ 0 w 1828800"/>
              <a:gd name="connsiteY4" fmla="*/ 6515100 h 6858000"/>
              <a:gd name="connsiteX5" fmla="*/ 1447800 w 1828800"/>
              <a:gd name="connsiteY5" fmla="*/ 6515100 h 6858000"/>
              <a:gd name="connsiteX6" fmla="*/ 1447800 w 1828800"/>
              <a:gd name="connsiteY6" fmla="*/ 342900 h 6858000"/>
              <a:gd name="connsiteX7" fmla="*/ 0 w 1828800"/>
              <a:gd name="connsiteY7" fmla="*/ 3429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858000">
                <a:moveTo>
                  <a:pt x="0" y="0"/>
                </a:moveTo>
                <a:lnTo>
                  <a:pt x="1828800" y="0"/>
                </a:lnTo>
                <a:lnTo>
                  <a:pt x="1828800" y="6858000"/>
                </a:lnTo>
                <a:lnTo>
                  <a:pt x="0" y="6858000"/>
                </a:lnTo>
                <a:lnTo>
                  <a:pt x="0" y="6515100"/>
                </a:lnTo>
                <a:lnTo>
                  <a:pt x="1447800" y="6515100"/>
                </a:lnTo>
                <a:lnTo>
                  <a:pt x="1447800" y="342900"/>
                </a:lnTo>
                <a:lnTo>
                  <a:pt x="0" y="342900"/>
                </a:lnTo>
                <a:close/>
              </a:path>
            </a:pathLst>
          </a:cu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Freeform 11"/>
          <p:cNvSpPr>
            <a:spLocks noChangeAspect="1"/>
          </p:cNvSpPr>
          <p:nvPr userDrawn="1"/>
        </p:nvSpPr>
        <p:spPr bwMode="auto">
          <a:xfrm>
            <a:off x="380995" y="685800"/>
            <a:ext cx="1055590" cy="914400"/>
          </a:xfrm>
          <a:custGeom>
            <a:avLst/>
            <a:gdLst>
              <a:gd name="connsiteX0" fmla="*/ 831476 w 923645"/>
              <a:gd name="connsiteY0" fmla="*/ 0 h 800100"/>
              <a:gd name="connsiteX1" fmla="*/ 923645 w 923645"/>
              <a:gd name="connsiteY1" fmla="*/ 174531 h 800100"/>
              <a:gd name="connsiteX2" fmla="*/ 767743 w 923645"/>
              <a:gd name="connsiteY2" fmla="*/ 279937 h 800100"/>
              <a:gd name="connsiteX3" fmla="*/ 719698 w 923645"/>
              <a:gd name="connsiteY3" fmla="*/ 403972 h 800100"/>
              <a:gd name="connsiteX4" fmla="*/ 923645 w 923645"/>
              <a:gd name="connsiteY4" fmla="*/ 403972 h 800100"/>
              <a:gd name="connsiteX5" fmla="*/ 923645 w 923645"/>
              <a:gd name="connsiteY5" fmla="*/ 800100 h 800100"/>
              <a:gd name="connsiteX6" fmla="*/ 497121 w 923645"/>
              <a:gd name="connsiteY6" fmla="*/ 800100 h 800100"/>
              <a:gd name="connsiteX7" fmla="*/ 497121 w 923645"/>
              <a:gd name="connsiteY7" fmla="*/ 471628 h 800100"/>
              <a:gd name="connsiteX8" fmla="*/ 572621 w 923645"/>
              <a:gd name="connsiteY8" fmla="*/ 185317 h 800100"/>
              <a:gd name="connsiteX9" fmla="*/ 831476 w 923645"/>
              <a:gd name="connsiteY9" fmla="*/ 0 h 800100"/>
              <a:gd name="connsiteX10" fmla="*/ 334356 w 923645"/>
              <a:gd name="connsiteY10" fmla="*/ 0 h 800100"/>
              <a:gd name="connsiteX11" fmla="*/ 426524 w 923645"/>
              <a:gd name="connsiteY11" fmla="*/ 174531 h 800100"/>
              <a:gd name="connsiteX12" fmla="*/ 270622 w 923645"/>
              <a:gd name="connsiteY12" fmla="*/ 279937 h 800100"/>
              <a:gd name="connsiteX13" fmla="*/ 222577 w 923645"/>
              <a:gd name="connsiteY13" fmla="*/ 403972 h 800100"/>
              <a:gd name="connsiteX14" fmla="*/ 426524 w 923645"/>
              <a:gd name="connsiteY14" fmla="*/ 403972 h 800100"/>
              <a:gd name="connsiteX15" fmla="*/ 426524 w 923645"/>
              <a:gd name="connsiteY15" fmla="*/ 800100 h 800100"/>
              <a:gd name="connsiteX16" fmla="*/ 0 w 923645"/>
              <a:gd name="connsiteY16" fmla="*/ 800100 h 800100"/>
              <a:gd name="connsiteX17" fmla="*/ 0 w 923645"/>
              <a:gd name="connsiteY17" fmla="*/ 471628 h 800100"/>
              <a:gd name="connsiteX18" fmla="*/ 75499 w 923645"/>
              <a:gd name="connsiteY18" fmla="*/ 185317 h 800100"/>
              <a:gd name="connsiteX19" fmla="*/ 334356 w 923645"/>
              <a:gd name="connsiteY19" fmla="*/ 0 h 800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23645" h="800100">
                <a:moveTo>
                  <a:pt x="831476" y="0"/>
                </a:moveTo>
                <a:lnTo>
                  <a:pt x="923645" y="174531"/>
                </a:lnTo>
                <a:cubicBezTo>
                  <a:pt x="848472" y="209830"/>
                  <a:pt x="796505" y="244966"/>
                  <a:pt x="767743" y="279937"/>
                </a:cubicBezTo>
                <a:cubicBezTo>
                  <a:pt x="738982" y="314909"/>
                  <a:pt x="722966" y="356254"/>
                  <a:pt x="719698" y="403972"/>
                </a:cubicBezTo>
                <a:lnTo>
                  <a:pt x="923645" y="403972"/>
                </a:lnTo>
                <a:lnTo>
                  <a:pt x="923645" y="800100"/>
                </a:lnTo>
                <a:lnTo>
                  <a:pt x="497121" y="800100"/>
                </a:lnTo>
                <a:lnTo>
                  <a:pt x="497121" y="471628"/>
                </a:lnTo>
                <a:cubicBezTo>
                  <a:pt x="497121" y="350697"/>
                  <a:pt x="522288" y="255261"/>
                  <a:pt x="572621" y="185317"/>
                </a:cubicBezTo>
                <a:cubicBezTo>
                  <a:pt x="622954" y="115374"/>
                  <a:pt x="709239" y="53601"/>
                  <a:pt x="831476" y="0"/>
                </a:cubicBezTo>
                <a:close/>
                <a:moveTo>
                  <a:pt x="334356" y="0"/>
                </a:moveTo>
                <a:lnTo>
                  <a:pt x="426524" y="174531"/>
                </a:lnTo>
                <a:cubicBezTo>
                  <a:pt x="351351" y="209830"/>
                  <a:pt x="299384" y="244966"/>
                  <a:pt x="270622" y="279937"/>
                </a:cubicBezTo>
                <a:cubicBezTo>
                  <a:pt x="241860" y="314909"/>
                  <a:pt x="225845" y="356254"/>
                  <a:pt x="222577" y="403972"/>
                </a:cubicBezTo>
                <a:lnTo>
                  <a:pt x="426524" y="403972"/>
                </a:lnTo>
                <a:lnTo>
                  <a:pt x="426524" y="800100"/>
                </a:lnTo>
                <a:lnTo>
                  <a:pt x="0" y="800100"/>
                </a:lnTo>
                <a:lnTo>
                  <a:pt x="0" y="471628"/>
                </a:lnTo>
                <a:cubicBezTo>
                  <a:pt x="0" y="350697"/>
                  <a:pt x="25167" y="255261"/>
                  <a:pt x="75499" y="185317"/>
                </a:cubicBezTo>
                <a:cubicBezTo>
                  <a:pt x="125833" y="115374"/>
                  <a:pt x="212118" y="53601"/>
                  <a:pt x="33435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3" name="Freeform 12"/>
          <p:cNvSpPr>
            <a:spLocks noChangeAspect="1"/>
          </p:cNvSpPr>
          <p:nvPr userDrawn="1"/>
        </p:nvSpPr>
        <p:spPr bwMode="auto">
          <a:xfrm>
            <a:off x="10363200" y="3886200"/>
            <a:ext cx="1055590" cy="914400"/>
          </a:xfrm>
          <a:custGeom>
            <a:avLst/>
            <a:gdLst>
              <a:gd name="connsiteX0" fmla="*/ 752200 w 1397580"/>
              <a:gd name="connsiteY0" fmla="*/ 0 h 1210643"/>
              <a:gd name="connsiteX1" fmla="*/ 1397580 w 1397580"/>
              <a:gd name="connsiteY1" fmla="*/ 0 h 1210643"/>
              <a:gd name="connsiteX2" fmla="*/ 1397580 w 1397580"/>
              <a:gd name="connsiteY2" fmla="*/ 497016 h 1210643"/>
              <a:gd name="connsiteX3" fmla="*/ 1283340 w 1397580"/>
              <a:gd name="connsiteY3" fmla="*/ 930978 h 1210643"/>
              <a:gd name="connsiteX4" fmla="*/ 893145 w 1397580"/>
              <a:gd name="connsiteY4" fmla="*/ 1210643 h 1210643"/>
              <a:gd name="connsiteX5" fmla="*/ 752200 w 1397580"/>
              <a:gd name="connsiteY5" fmla="*/ 946556 h 1210643"/>
              <a:gd name="connsiteX6" fmla="*/ 988839 w 1397580"/>
              <a:gd name="connsiteY6" fmla="*/ 787066 h 1210643"/>
              <a:gd name="connsiteX7" fmla="*/ 1060796 w 1397580"/>
              <a:gd name="connsiteY7" fmla="*/ 599387 h 1210643"/>
              <a:gd name="connsiteX8" fmla="*/ 752200 w 1397580"/>
              <a:gd name="connsiteY8" fmla="*/ 599387 h 1210643"/>
              <a:gd name="connsiteX9" fmla="*/ 0 w 1397580"/>
              <a:gd name="connsiteY9" fmla="*/ 0 h 1210643"/>
              <a:gd name="connsiteX10" fmla="*/ 645379 w 1397580"/>
              <a:gd name="connsiteY10" fmla="*/ 0 h 1210643"/>
              <a:gd name="connsiteX11" fmla="*/ 645379 w 1397580"/>
              <a:gd name="connsiteY11" fmla="*/ 497016 h 1210643"/>
              <a:gd name="connsiteX12" fmla="*/ 531140 w 1397580"/>
              <a:gd name="connsiteY12" fmla="*/ 930978 h 1210643"/>
              <a:gd name="connsiteX13" fmla="*/ 140945 w 1397580"/>
              <a:gd name="connsiteY13" fmla="*/ 1210643 h 1210643"/>
              <a:gd name="connsiteX14" fmla="*/ 0 w 1397580"/>
              <a:gd name="connsiteY14" fmla="*/ 946556 h 1210643"/>
              <a:gd name="connsiteX15" fmla="*/ 236639 w 1397580"/>
              <a:gd name="connsiteY15" fmla="*/ 787066 h 1210643"/>
              <a:gd name="connsiteX16" fmla="*/ 308595 w 1397580"/>
              <a:gd name="connsiteY16" fmla="*/ 599387 h 1210643"/>
              <a:gd name="connsiteX17" fmla="*/ 0 w 1397580"/>
              <a:gd name="connsiteY17" fmla="*/ 599387 h 12106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397580" h="1210643">
                <a:moveTo>
                  <a:pt x="752200" y="0"/>
                </a:moveTo>
                <a:lnTo>
                  <a:pt x="1397580" y="0"/>
                </a:lnTo>
                <a:lnTo>
                  <a:pt x="1397580" y="497016"/>
                </a:lnTo>
                <a:cubicBezTo>
                  <a:pt x="1397580" y="679998"/>
                  <a:pt x="1359500" y="824652"/>
                  <a:pt x="1283340" y="930978"/>
                </a:cubicBezTo>
                <a:cubicBezTo>
                  <a:pt x="1207181" y="1037306"/>
                  <a:pt x="1077116" y="1130527"/>
                  <a:pt x="893145" y="1210643"/>
                </a:cubicBezTo>
                <a:lnTo>
                  <a:pt x="752200" y="946556"/>
                </a:lnTo>
                <a:cubicBezTo>
                  <a:pt x="866935" y="893146"/>
                  <a:pt x="945814" y="839983"/>
                  <a:pt x="988839" y="787066"/>
                </a:cubicBezTo>
                <a:cubicBezTo>
                  <a:pt x="1031865" y="734150"/>
                  <a:pt x="1055850" y="671590"/>
                  <a:pt x="1060796" y="599387"/>
                </a:cubicBezTo>
                <a:lnTo>
                  <a:pt x="752200" y="599387"/>
                </a:lnTo>
                <a:close/>
                <a:moveTo>
                  <a:pt x="0" y="0"/>
                </a:moveTo>
                <a:lnTo>
                  <a:pt x="645379" y="0"/>
                </a:lnTo>
                <a:lnTo>
                  <a:pt x="645379" y="497016"/>
                </a:lnTo>
                <a:cubicBezTo>
                  <a:pt x="645379" y="679998"/>
                  <a:pt x="607299" y="824652"/>
                  <a:pt x="531140" y="930978"/>
                </a:cubicBezTo>
                <a:cubicBezTo>
                  <a:pt x="454980" y="1037306"/>
                  <a:pt x="324915" y="1130527"/>
                  <a:pt x="140945" y="1210643"/>
                </a:cubicBezTo>
                <a:lnTo>
                  <a:pt x="0" y="946556"/>
                </a:lnTo>
                <a:cubicBezTo>
                  <a:pt x="114734" y="893146"/>
                  <a:pt x="193614" y="839983"/>
                  <a:pt x="236639" y="787066"/>
                </a:cubicBezTo>
                <a:cubicBezTo>
                  <a:pt x="279664" y="734150"/>
                  <a:pt x="303650" y="671590"/>
                  <a:pt x="308595" y="599387"/>
                </a:cubicBezTo>
                <a:lnTo>
                  <a:pt x="0" y="599387"/>
                </a:lnTo>
                <a:close/>
              </a:path>
            </a:pathLst>
          </a:cu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914086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AC29E-186A-46A5-8C20-9D17D84F1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BD2BAF-5F1C-4995-AC68-7251935C0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45817B-0075-4442-8FC5-6345A428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030350-B5AC-4494-8F19-E116B952C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9230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26AC1-0738-4DF2-AD94-A51900A39340}"/>
              </a:ext>
            </a:extLst>
          </p:cNvPr>
          <p:cNvCxnSpPr/>
          <p:nvPr userDrawn="1"/>
        </p:nvCxnSpPr>
        <p:spPr>
          <a:xfrm>
            <a:off x="381000" y="1028700"/>
            <a:ext cx="11430000" cy="0"/>
          </a:xfrm>
          <a:prstGeom prst="line">
            <a:avLst/>
          </a:prstGeom>
          <a:ln w="28575">
            <a:gradFill>
              <a:gsLst>
                <a:gs pos="0">
                  <a:schemeClr val="accent2"/>
                </a:gs>
                <a:gs pos="99000">
                  <a:schemeClr val="accent1"/>
                </a:gs>
              </a:gsLst>
            </a:gra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39820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auto">
          <a:xfrm>
            <a:off x="11811000" y="0"/>
            <a:ext cx="381000" cy="6858000"/>
          </a:xfrm>
          <a:prstGeom prst="rect">
            <a:avLst/>
          </a:prstGeo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3247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4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6647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2880"/>
            <a:ext cx="11430000" cy="9144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12029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76144-3494-48F5-912E-6FE667D2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8601"/>
            <a:ext cx="11430000" cy="685799"/>
          </a:xfrm>
          <a:prstGeom prst="rect">
            <a:avLst/>
          </a:prstGeom>
        </p:spPr>
        <p:txBody>
          <a:bodyPr vert="horz" lIns="0" tIns="4572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12797A-0E14-474C-848E-06912870A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143000"/>
            <a:ext cx="11430000" cy="5257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2A217E-6DDA-4383-B366-A0FA149DB9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629400"/>
            <a:ext cx="13716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58763E-B898-436D-883D-03711491D54A}" type="datetimeFigureOut">
              <a:rPr lang="en-US" smtClean="0"/>
              <a:t>3/22/2021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CE200A-1E68-4329-B3DC-2AB4387CC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209800" y="6629401"/>
            <a:ext cx="7772400" cy="1143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512A-0CCA-42A8-A940-F6DF060CCB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39400" y="6629400"/>
            <a:ext cx="1371600" cy="114299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71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1" r:id="rId2"/>
    <p:sldLayoutId id="2147483660" r:id="rId3"/>
    <p:sldLayoutId id="2147483683" r:id="rId4"/>
    <p:sldLayoutId id="2147483684" r:id="rId5"/>
    <p:sldLayoutId id="2147483654" r:id="rId6"/>
    <p:sldLayoutId id="2147483650" r:id="rId7"/>
    <p:sldLayoutId id="2147483663" r:id="rId8"/>
    <p:sldLayoutId id="2147483662" r:id="rId9"/>
    <p:sldLayoutId id="2147483651" r:id="rId10"/>
    <p:sldLayoutId id="2147483664" r:id="rId11"/>
    <p:sldLayoutId id="2147483665" r:id="rId12"/>
    <p:sldLayoutId id="2147483652" r:id="rId13"/>
    <p:sldLayoutId id="2147483666" r:id="rId14"/>
    <p:sldLayoutId id="2147483667" r:id="rId15"/>
    <p:sldLayoutId id="2147483653" r:id="rId16"/>
    <p:sldLayoutId id="2147483668" r:id="rId17"/>
    <p:sldLayoutId id="2147483669" r:id="rId18"/>
    <p:sldLayoutId id="2147483655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2" r:id="rId31"/>
    <p:sldLayoutId id="2147483681" r:id="rId32"/>
    <p:sldLayoutId id="2147483685" r:id="rId33"/>
    <p:sldLayoutId id="2147483656" r:id="rId34"/>
    <p:sldLayoutId id="2147483657" r:id="rId35"/>
    <p:sldLayoutId id="2147483658" r:id="rId36"/>
    <p:sldLayoutId id="2147483659" r:id="rId37"/>
  </p:sldLayoutIdLst>
  <p:transition>
    <p:fad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484313" indent="-285750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89125" indent="-284163" algn="l" defTabSz="914400" rtl="0" eaLnBrk="1" latinLnBrk="0" hangingPunct="1">
        <a:lnSpc>
          <a:spcPct val="100000"/>
        </a:lnSpc>
        <a:spcBef>
          <a:spcPts val="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44" userDrawn="1">
          <p15:clr>
            <a:srgbClr val="F26B43"/>
          </p15:clr>
        </p15:guide>
        <p15:guide id="4" orient="horz" pos="4176" userDrawn="1">
          <p15:clr>
            <a:srgbClr val="F26B43"/>
          </p15:clr>
        </p15:guide>
        <p15:guide id="5" pos="240" userDrawn="1">
          <p15:clr>
            <a:srgbClr val="F26B43"/>
          </p15:clr>
        </p15:guide>
        <p15:guide id="6" pos="74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eplit.com/join/wxqxdqpg-josephmaxwell" TargetMode="External"/><Relationship Id="rId2" Type="http://schemas.openxmlformats.org/officeDocument/2006/relationships/hyperlink" Target="https://replit.com/join/wvzndelw-josephmaxwell" TargetMode="External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Activity Teams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pPr marL="57150" indent="0" algn="ctr">
              <a:buNone/>
            </a:pPr>
            <a:r>
              <a:rPr lang="en-US" b="1" u="sng" dirty="0"/>
              <a:t>Team 1</a:t>
            </a:r>
          </a:p>
          <a:p>
            <a:r>
              <a:rPr lang="en-US" dirty="0">
                <a:hlinkClick r:id="rId2"/>
              </a:rPr>
              <a:t>https://replit.com/join/wvzndelw-josephmaxwell</a:t>
            </a:r>
            <a:endParaRPr lang="en-US" dirty="0"/>
          </a:p>
          <a:p>
            <a:r>
              <a:rPr lang="en-US" dirty="0"/>
              <a:t>Student 1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ln>
            <a:solidFill>
              <a:schemeClr val="tx2"/>
            </a:solidFill>
          </a:ln>
        </p:spPr>
        <p:txBody>
          <a:bodyPr/>
          <a:lstStyle/>
          <a:p>
            <a:pPr marL="57150" indent="0" algn="ctr">
              <a:buNone/>
            </a:pPr>
            <a:r>
              <a:rPr lang="en-US" b="1" u="sng" dirty="0"/>
              <a:t>Team 2</a:t>
            </a:r>
          </a:p>
          <a:p>
            <a:r>
              <a:rPr lang="en-US" dirty="0">
                <a:hlinkClick r:id="rId3"/>
              </a:rPr>
              <a:t>https://replit.com/join/wxqxdqpg-josephmaxwell</a:t>
            </a:r>
            <a:endParaRPr lang="en-US" dirty="0"/>
          </a:p>
          <a:p>
            <a:r>
              <a:rPr lang="en-US" dirty="0"/>
              <a:t>Student 1</a:t>
            </a:r>
          </a:p>
          <a:p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0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57150" indent="0" algn="ctr">
              <a:buNone/>
            </a:pPr>
            <a:r>
              <a:rPr lang="en-US" b="1" u="sng" dirty="0"/>
              <a:t>Team 3</a:t>
            </a:r>
          </a:p>
          <a:p>
            <a:r>
              <a:rPr lang="en-US">
                <a:hlinkClick r:id="rId2"/>
              </a:rPr>
              <a:t>https</a:t>
            </a:r>
            <a:r>
              <a:rPr lang="en-US" dirty="0">
                <a:hlinkClick r:id="rId2"/>
              </a:rPr>
              <a:t>://replit.com/join/wvzndelw-josephmaxwell</a:t>
            </a:r>
            <a:endParaRPr lang="en-US" dirty="0"/>
          </a:p>
          <a:p>
            <a:r>
              <a:rPr lang="en-US" dirty="0"/>
              <a:t>Student 1</a:t>
            </a:r>
          </a:p>
        </p:txBody>
      </p:sp>
    </p:spTree>
    <p:extLst>
      <p:ext uri="{BB962C8B-B14F-4D97-AF65-F5344CB8AC3E}">
        <p14:creationId xmlns:p14="http://schemas.microsoft.com/office/powerpoint/2010/main" val="126340359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Which CSS property can make text larger?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8800" dirty="0">
                <a:solidFill>
                  <a:srgbClr val="FF0000"/>
                </a:solidFill>
                <a:latin typeface="Consolas" panose="020B0609020204030204" pitchFamily="49" charset="0"/>
              </a:rPr>
              <a:t>font-size</a:t>
            </a:r>
            <a:endParaRPr lang="en-US" sz="8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62848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What four things are required for a CSS declaration?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1200150" indent="-1143000">
              <a:buFont typeface="+mj-lt"/>
              <a:buAutoNum type="arabicPeriod"/>
            </a:pPr>
            <a:r>
              <a:rPr lang="it-IT" sz="6600" dirty="0">
                <a:latin typeface="+mj-lt"/>
              </a:rPr>
              <a:t>Property name</a:t>
            </a:r>
          </a:p>
          <a:p>
            <a:pPr marL="1200150" indent="-1143000">
              <a:buFont typeface="+mj-lt"/>
              <a:buAutoNum type="arabicPeriod"/>
            </a:pPr>
            <a:r>
              <a:rPr lang="it-IT" sz="6600" dirty="0">
                <a:latin typeface="+mj-lt"/>
              </a:rPr>
              <a:t>Colon</a:t>
            </a:r>
          </a:p>
          <a:p>
            <a:pPr marL="1200150" indent="-1143000">
              <a:buFont typeface="+mj-lt"/>
              <a:buAutoNum type="arabicPeriod"/>
            </a:pPr>
            <a:r>
              <a:rPr lang="it-IT" sz="6600" dirty="0">
                <a:latin typeface="+mj-lt"/>
              </a:rPr>
              <a:t>Value</a:t>
            </a:r>
          </a:p>
          <a:p>
            <a:pPr marL="1200150" indent="-1143000">
              <a:buFont typeface="+mj-lt"/>
              <a:buAutoNum type="arabicPeriod"/>
            </a:pPr>
            <a:r>
              <a:rPr lang="it-IT" sz="6600" dirty="0">
                <a:latin typeface="+mj-lt"/>
              </a:rPr>
              <a:t>Semi-colon</a:t>
            </a:r>
          </a:p>
        </p:txBody>
      </p:sp>
    </p:spTree>
    <p:extLst>
      <p:ext uri="{BB962C8B-B14F-4D97-AF65-F5344CB8AC3E}">
        <p14:creationId xmlns:p14="http://schemas.microsoft.com/office/powerpoint/2010/main" val="17801565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Create a CSS ruleset that makes all anchor elements appear orange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>
              <a:buNone/>
            </a:pPr>
            <a:r>
              <a:rPr lang="en-US" sz="6600" dirty="0">
                <a:solidFill>
                  <a:srgbClr val="800000"/>
                </a:solidFill>
                <a:latin typeface="Consolas" panose="020B0609020204030204" pitchFamily="49" charset="0"/>
              </a:rPr>
              <a:t>a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6600" dirty="0">
                <a:solidFill>
                  <a:srgbClr val="FF0000"/>
                </a:solidFill>
                <a:latin typeface="Consolas" panose="020B0609020204030204" pitchFamily="49" charset="0"/>
              </a:rPr>
              <a:t>color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6600" dirty="0">
                <a:solidFill>
                  <a:srgbClr val="0451A5"/>
                </a:solidFill>
                <a:latin typeface="Consolas" panose="020B0609020204030204" pitchFamily="49" charset="0"/>
              </a:rPr>
              <a:t>orange</a:t>
            </a: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6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3086822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11. What does the following ruleset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11430000" cy="2743200"/>
          </a:xfrm>
        </p:spPr>
        <p:txBody>
          <a:bodyPr anchor="t">
            <a:normAutofit/>
          </a:bodyPr>
          <a:lstStyle/>
          <a:p>
            <a:pPr marL="57150" indent="0">
              <a:buNone/>
            </a:pPr>
            <a:r>
              <a:rPr lang="en-US" sz="4800" dirty="0">
                <a:solidFill>
                  <a:srgbClr val="800000"/>
                </a:solidFill>
                <a:latin typeface="Consolas" panose="020B0609020204030204" pitchFamily="49" charset="0"/>
              </a:rPr>
              <a:t>p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{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4800" dirty="0">
                <a:solidFill>
                  <a:srgbClr val="FF0000"/>
                </a:solidFill>
                <a:latin typeface="Consolas" panose="020B0609020204030204" pitchFamily="49" charset="0"/>
              </a:rPr>
              <a:t>font-weight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: </a:t>
            </a:r>
            <a:r>
              <a:rPr lang="en-US" sz="4800" dirty="0">
                <a:solidFill>
                  <a:srgbClr val="0451A5"/>
                </a:solidFill>
                <a:latin typeface="Consolas" panose="020B0609020204030204" pitchFamily="49" charset="0"/>
              </a:rPr>
              <a:t>bold</a:t>
            </a: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57150" indent="0">
              <a:buNone/>
            </a:pPr>
            <a:r>
              <a:rPr lang="en-US" sz="48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74597" y="4718768"/>
            <a:ext cx="8842805" cy="849463"/>
          </a:xfrm>
          <a:prstGeom prst="rect">
            <a:avLst/>
          </a:prstGeom>
          <a:noFill/>
        </p:spPr>
        <p:txBody>
          <a:bodyPr wrap="non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0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Makes every paragraph element bold</a:t>
            </a:r>
          </a:p>
        </p:txBody>
      </p:sp>
    </p:spTree>
    <p:extLst>
      <p:ext uri="{BB962C8B-B14F-4D97-AF65-F5344CB8AC3E}">
        <p14:creationId xmlns:p14="http://schemas.microsoft.com/office/powerpoint/2010/main" val="6815960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12. What is a CSS property?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en-US" sz="6600" dirty="0">
                <a:latin typeface="+mj-lt"/>
              </a:rPr>
              <a:t>An identifier that indicates which stylistic features to change</a:t>
            </a:r>
          </a:p>
        </p:txBody>
      </p:sp>
    </p:spTree>
    <p:extLst>
      <p:ext uri="{BB962C8B-B14F-4D97-AF65-F5344CB8AC3E}">
        <p14:creationId xmlns:p14="http://schemas.microsoft.com/office/powerpoint/2010/main" val="4847321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Tie-breaker: What does CSS stand for?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it-IT" sz="6600" b="1" dirty="0">
                <a:latin typeface="+mj-lt"/>
              </a:rPr>
              <a:t>C</a:t>
            </a:r>
            <a:r>
              <a:rPr lang="it-IT" sz="6600" dirty="0">
                <a:latin typeface="+mj-lt"/>
              </a:rPr>
              <a:t>ascading </a:t>
            </a:r>
            <a:r>
              <a:rPr lang="it-IT" sz="6600" b="1" dirty="0">
                <a:latin typeface="+mj-lt"/>
              </a:rPr>
              <a:t>S</a:t>
            </a:r>
            <a:r>
              <a:rPr lang="it-IT" sz="6600" dirty="0">
                <a:latin typeface="+mj-lt"/>
              </a:rPr>
              <a:t>tyle</a:t>
            </a:r>
            <a:r>
              <a:rPr lang="it-IT" sz="6600" b="1" dirty="0">
                <a:latin typeface="+mj-lt"/>
              </a:rPr>
              <a:t>s</a:t>
            </a:r>
            <a:r>
              <a:rPr lang="it-IT" sz="6600" dirty="0">
                <a:latin typeface="+mj-lt"/>
              </a:rPr>
              <a:t>heets</a:t>
            </a:r>
            <a:endParaRPr lang="it-IT" sz="66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10968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0999" y="228600"/>
            <a:ext cx="8801101" cy="2743200"/>
          </a:xfrm>
        </p:spPr>
        <p:txBody>
          <a:bodyPr>
            <a:noAutofit/>
          </a:bodyPr>
          <a:lstStyle/>
          <a:p>
            <a:r>
              <a:rPr lang="en-US" sz="6600" dirty="0"/>
              <a:t>HTML &amp; CSS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429000"/>
            <a:ext cx="4883068" cy="553998"/>
          </a:xfrm>
        </p:spPr>
        <p:txBody>
          <a:bodyPr/>
          <a:lstStyle/>
          <a:p>
            <a:r>
              <a:rPr lang="en-US" dirty="0"/>
              <a:t>Hy-Tech Club: Web 101</a:t>
            </a:r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9966960" y="4343400"/>
            <a:ext cx="1828800" cy="1828800"/>
            <a:chOff x="4724400" y="2057400"/>
            <a:chExt cx="2743200" cy="2743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29DC7FE-AC82-431F-98BF-29FC267130B1}"/>
                </a:ext>
              </a:extLst>
            </p:cNvPr>
            <p:cNvSpPr/>
            <p:nvPr/>
          </p:nvSpPr>
          <p:spPr>
            <a:xfrm>
              <a:off x="4724400" y="2057400"/>
              <a:ext cx="2743200" cy="2743200"/>
            </a:xfrm>
            <a:prstGeom prst="rect">
              <a:avLst/>
            </a:prstGeom>
            <a:gradFill flip="none" rotWithShape="1">
              <a:gsLst>
                <a:gs pos="0">
                  <a:srgbClr val="6ABF4B"/>
                </a:gs>
                <a:gs pos="99000">
                  <a:srgbClr val="54C8E8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00" dirty="0"/>
            </a:p>
          </p:txBody>
        </p:sp>
        <p:grpSp>
          <p:nvGrpSpPr>
            <p:cNvPr id="9" name="Group 4">
              <a:extLst>
                <a:ext uri="{FF2B5EF4-FFF2-40B4-BE49-F238E27FC236}">
                  <a16:creationId xmlns:a16="http://schemas.microsoft.com/office/drawing/2014/main" id="{BB74FD83-EF1E-43B0-BAC9-95799264DF40}"/>
                </a:ext>
              </a:extLst>
            </p:cNvPr>
            <p:cNvGrpSpPr>
              <a:grpSpLocks noChangeAspect="1"/>
            </p:cNvGrpSpPr>
            <p:nvPr userDrawn="1"/>
          </p:nvGrpSpPr>
          <p:grpSpPr bwMode="auto">
            <a:xfrm>
              <a:off x="5154168" y="3116582"/>
              <a:ext cx="1883664" cy="624837"/>
              <a:chOff x="4992" y="1007"/>
              <a:chExt cx="823" cy="273"/>
            </a:xfrm>
            <a:solidFill>
              <a:srgbClr val="FFFFFF"/>
            </a:solidFill>
          </p:grpSpPr>
          <p:sp>
            <p:nvSpPr>
              <p:cNvPr id="10" name="Freeform 5">
                <a:extLst>
                  <a:ext uri="{FF2B5EF4-FFF2-40B4-BE49-F238E27FC236}">
                    <a16:creationId xmlns:a16="http://schemas.microsoft.com/office/drawing/2014/main" id="{684C248C-E801-46CE-89AA-270E8706AE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92" y="1017"/>
                <a:ext cx="189" cy="197"/>
              </a:xfrm>
              <a:custGeom>
                <a:avLst/>
                <a:gdLst>
                  <a:gd name="T0" fmla="*/ 0 w 189"/>
                  <a:gd name="T1" fmla="*/ 187 h 197"/>
                  <a:gd name="T2" fmla="*/ 21 w 189"/>
                  <a:gd name="T3" fmla="*/ 183 h 197"/>
                  <a:gd name="T4" fmla="*/ 21 w 189"/>
                  <a:gd name="T5" fmla="*/ 15 h 197"/>
                  <a:gd name="T6" fmla="*/ 0 w 189"/>
                  <a:gd name="T7" fmla="*/ 12 h 197"/>
                  <a:gd name="T8" fmla="*/ 0 w 189"/>
                  <a:gd name="T9" fmla="*/ 0 h 197"/>
                  <a:gd name="T10" fmla="*/ 66 w 189"/>
                  <a:gd name="T11" fmla="*/ 0 h 197"/>
                  <a:gd name="T12" fmla="*/ 66 w 189"/>
                  <a:gd name="T13" fmla="*/ 12 h 197"/>
                  <a:gd name="T14" fmla="*/ 46 w 189"/>
                  <a:gd name="T15" fmla="*/ 14 h 197"/>
                  <a:gd name="T16" fmla="*/ 46 w 189"/>
                  <a:gd name="T17" fmla="*/ 94 h 197"/>
                  <a:gd name="T18" fmla="*/ 143 w 189"/>
                  <a:gd name="T19" fmla="*/ 94 h 197"/>
                  <a:gd name="T20" fmla="*/ 143 w 189"/>
                  <a:gd name="T21" fmla="*/ 14 h 197"/>
                  <a:gd name="T22" fmla="*/ 122 w 189"/>
                  <a:gd name="T23" fmla="*/ 12 h 197"/>
                  <a:gd name="T24" fmla="*/ 122 w 189"/>
                  <a:gd name="T25" fmla="*/ 0 h 197"/>
                  <a:gd name="T26" fmla="*/ 188 w 189"/>
                  <a:gd name="T27" fmla="*/ 0 h 197"/>
                  <a:gd name="T28" fmla="*/ 188 w 189"/>
                  <a:gd name="T29" fmla="*/ 12 h 197"/>
                  <a:gd name="T30" fmla="*/ 168 w 189"/>
                  <a:gd name="T31" fmla="*/ 14 h 197"/>
                  <a:gd name="T32" fmla="*/ 168 w 189"/>
                  <a:gd name="T33" fmla="*/ 183 h 197"/>
                  <a:gd name="T34" fmla="*/ 189 w 189"/>
                  <a:gd name="T35" fmla="*/ 187 h 197"/>
                  <a:gd name="T36" fmla="*/ 189 w 189"/>
                  <a:gd name="T37" fmla="*/ 197 h 197"/>
                  <a:gd name="T38" fmla="*/ 121 w 189"/>
                  <a:gd name="T39" fmla="*/ 197 h 197"/>
                  <a:gd name="T40" fmla="*/ 121 w 189"/>
                  <a:gd name="T41" fmla="*/ 187 h 197"/>
                  <a:gd name="T42" fmla="*/ 143 w 189"/>
                  <a:gd name="T43" fmla="*/ 183 h 197"/>
                  <a:gd name="T44" fmla="*/ 143 w 189"/>
                  <a:gd name="T45" fmla="*/ 109 h 197"/>
                  <a:gd name="T46" fmla="*/ 46 w 189"/>
                  <a:gd name="T47" fmla="*/ 109 h 197"/>
                  <a:gd name="T48" fmla="*/ 46 w 189"/>
                  <a:gd name="T49" fmla="*/ 183 h 197"/>
                  <a:gd name="T50" fmla="*/ 68 w 189"/>
                  <a:gd name="T51" fmla="*/ 187 h 197"/>
                  <a:gd name="T52" fmla="*/ 68 w 189"/>
                  <a:gd name="T53" fmla="*/ 197 h 197"/>
                  <a:gd name="T54" fmla="*/ 0 w 189"/>
                  <a:gd name="T55" fmla="*/ 197 h 197"/>
                  <a:gd name="T56" fmla="*/ 0 w 189"/>
                  <a:gd name="T57" fmla="*/ 187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89" h="197">
                    <a:moveTo>
                      <a:pt x="0" y="187"/>
                    </a:moveTo>
                    <a:lnTo>
                      <a:pt x="21" y="183"/>
                    </a:lnTo>
                    <a:lnTo>
                      <a:pt x="21" y="15"/>
                    </a:lnTo>
                    <a:lnTo>
                      <a:pt x="0" y="12"/>
                    </a:lnTo>
                    <a:lnTo>
                      <a:pt x="0" y="0"/>
                    </a:lnTo>
                    <a:lnTo>
                      <a:pt x="66" y="0"/>
                    </a:lnTo>
                    <a:lnTo>
                      <a:pt x="66" y="12"/>
                    </a:lnTo>
                    <a:lnTo>
                      <a:pt x="46" y="14"/>
                    </a:lnTo>
                    <a:lnTo>
                      <a:pt x="46" y="94"/>
                    </a:lnTo>
                    <a:lnTo>
                      <a:pt x="143" y="94"/>
                    </a:lnTo>
                    <a:lnTo>
                      <a:pt x="143" y="14"/>
                    </a:lnTo>
                    <a:lnTo>
                      <a:pt x="122" y="12"/>
                    </a:lnTo>
                    <a:lnTo>
                      <a:pt x="122" y="0"/>
                    </a:lnTo>
                    <a:lnTo>
                      <a:pt x="188" y="0"/>
                    </a:lnTo>
                    <a:lnTo>
                      <a:pt x="188" y="12"/>
                    </a:lnTo>
                    <a:lnTo>
                      <a:pt x="168" y="14"/>
                    </a:lnTo>
                    <a:lnTo>
                      <a:pt x="168" y="183"/>
                    </a:lnTo>
                    <a:lnTo>
                      <a:pt x="189" y="187"/>
                    </a:lnTo>
                    <a:lnTo>
                      <a:pt x="189" y="197"/>
                    </a:lnTo>
                    <a:lnTo>
                      <a:pt x="121" y="197"/>
                    </a:lnTo>
                    <a:lnTo>
                      <a:pt x="121" y="187"/>
                    </a:lnTo>
                    <a:lnTo>
                      <a:pt x="143" y="183"/>
                    </a:lnTo>
                    <a:lnTo>
                      <a:pt x="143" y="109"/>
                    </a:lnTo>
                    <a:lnTo>
                      <a:pt x="46" y="109"/>
                    </a:lnTo>
                    <a:lnTo>
                      <a:pt x="46" y="183"/>
                    </a:lnTo>
                    <a:lnTo>
                      <a:pt x="68" y="187"/>
                    </a:lnTo>
                    <a:lnTo>
                      <a:pt x="68" y="197"/>
                    </a:lnTo>
                    <a:lnTo>
                      <a:pt x="0" y="197"/>
                    </a:lnTo>
                    <a:lnTo>
                      <a:pt x="0" y="18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1" name="Freeform 6">
                <a:extLst>
                  <a:ext uri="{FF2B5EF4-FFF2-40B4-BE49-F238E27FC236}">
                    <a16:creationId xmlns:a16="http://schemas.microsoft.com/office/drawing/2014/main" id="{E53B33E3-324A-4532-975C-F9D23ED42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73" y="1072"/>
                <a:ext cx="146" cy="208"/>
              </a:xfrm>
              <a:custGeom>
                <a:avLst/>
                <a:gdLst>
                  <a:gd name="T0" fmla="*/ 25 w 199"/>
                  <a:gd name="T1" fmla="*/ 252 h 282"/>
                  <a:gd name="T2" fmla="*/ 32 w 199"/>
                  <a:gd name="T3" fmla="*/ 253 h 282"/>
                  <a:gd name="T4" fmla="*/ 39 w 199"/>
                  <a:gd name="T5" fmla="*/ 253 h 282"/>
                  <a:gd name="T6" fmla="*/ 52 w 199"/>
                  <a:gd name="T7" fmla="*/ 251 h 282"/>
                  <a:gd name="T8" fmla="*/ 67 w 199"/>
                  <a:gd name="T9" fmla="*/ 243 h 282"/>
                  <a:gd name="T10" fmla="*/ 81 w 199"/>
                  <a:gd name="T11" fmla="*/ 224 h 282"/>
                  <a:gd name="T12" fmla="*/ 94 w 199"/>
                  <a:gd name="T13" fmla="*/ 193 h 282"/>
                  <a:gd name="T14" fmla="*/ 87 w 199"/>
                  <a:gd name="T15" fmla="*/ 193 h 282"/>
                  <a:gd name="T16" fmla="*/ 17 w 199"/>
                  <a:gd name="T17" fmla="*/ 22 h 282"/>
                  <a:gd name="T18" fmla="*/ 0 w 199"/>
                  <a:gd name="T19" fmla="*/ 19 h 282"/>
                  <a:gd name="T20" fmla="*/ 0 w 199"/>
                  <a:gd name="T21" fmla="*/ 0 h 282"/>
                  <a:gd name="T22" fmla="*/ 79 w 199"/>
                  <a:gd name="T23" fmla="*/ 0 h 282"/>
                  <a:gd name="T24" fmla="*/ 79 w 199"/>
                  <a:gd name="T25" fmla="*/ 19 h 282"/>
                  <a:gd name="T26" fmla="*/ 54 w 199"/>
                  <a:gd name="T27" fmla="*/ 22 h 282"/>
                  <a:gd name="T28" fmla="*/ 95 w 199"/>
                  <a:gd name="T29" fmla="*/ 138 h 282"/>
                  <a:gd name="T30" fmla="*/ 106 w 199"/>
                  <a:gd name="T31" fmla="*/ 173 h 282"/>
                  <a:gd name="T32" fmla="*/ 116 w 199"/>
                  <a:gd name="T33" fmla="*/ 138 h 282"/>
                  <a:gd name="T34" fmla="*/ 151 w 199"/>
                  <a:gd name="T35" fmla="*/ 22 h 282"/>
                  <a:gd name="T36" fmla="*/ 125 w 199"/>
                  <a:gd name="T37" fmla="*/ 19 h 282"/>
                  <a:gd name="T38" fmla="*/ 125 w 199"/>
                  <a:gd name="T39" fmla="*/ 0 h 282"/>
                  <a:gd name="T40" fmla="*/ 199 w 199"/>
                  <a:gd name="T41" fmla="*/ 0 h 282"/>
                  <a:gd name="T42" fmla="*/ 199 w 199"/>
                  <a:gd name="T43" fmla="*/ 19 h 282"/>
                  <a:gd name="T44" fmla="*/ 180 w 199"/>
                  <a:gd name="T45" fmla="*/ 21 h 282"/>
                  <a:gd name="T46" fmla="*/ 159 w 199"/>
                  <a:gd name="T47" fmla="*/ 80 h 282"/>
                  <a:gd name="T48" fmla="*/ 144 w 199"/>
                  <a:gd name="T49" fmla="*/ 124 h 282"/>
                  <a:gd name="T50" fmla="*/ 133 w 199"/>
                  <a:gd name="T51" fmla="*/ 156 h 282"/>
                  <a:gd name="T52" fmla="*/ 126 w 199"/>
                  <a:gd name="T53" fmla="*/ 177 h 282"/>
                  <a:gd name="T54" fmla="*/ 121 w 199"/>
                  <a:gd name="T55" fmla="*/ 191 h 282"/>
                  <a:gd name="T56" fmla="*/ 117 w 199"/>
                  <a:gd name="T57" fmla="*/ 200 h 282"/>
                  <a:gd name="T58" fmla="*/ 104 w 199"/>
                  <a:gd name="T59" fmla="*/ 231 h 282"/>
                  <a:gd name="T60" fmla="*/ 89 w 199"/>
                  <a:gd name="T61" fmla="*/ 255 h 282"/>
                  <a:gd name="T62" fmla="*/ 73 w 199"/>
                  <a:gd name="T63" fmla="*/ 271 h 282"/>
                  <a:gd name="T64" fmla="*/ 54 w 199"/>
                  <a:gd name="T65" fmla="*/ 280 h 282"/>
                  <a:gd name="T66" fmla="*/ 39 w 199"/>
                  <a:gd name="T67" fmla="*/ 282 h 282"/>
                  <a:gd name="T68" fmla="*/ 35 w 199"/>
                  <a:gd name="T69" fmla="*/ 282 h 282"/>
                  <a:gd name="T70" fmla="*/ 31 w 199"/>
                  <a:gd name="T71" fmla="*/ 281 h 282"/>
                  <a:gd name="T72" fmla="*/ 27 w 199"/>
                  <a:gd name="T73" fmla="*/ 280 h 282"/>
                  <a:gd name="T74" fmla="*/ 25 w 199"/>
                  <a:gd name="T75" fmla="*/ 279 h 282"/>
                  <a:gd name="T76" fmla="*/ 25 w 199"/>
                  <a:gd name="T77" fmla="*/ 25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99" h="282">
                    <a:moveTo>
                      <a:pt x="25" y="252"/>
                    </a:moveTo>
                    <a:cubicBezTo>
                      <a:pt x="27" y="252"/>
                      <a:pt x="29" y="253"/>
                      <a:pt x="32" y="253"/>
                    </a:cubicBezTo>
                    <a:cubicBezTo>
                      <a:pt x="34" y="253"/>
                      <a:pt x="37" y="253"/>
                      <a:pt x="39" y="253"/>
                    </a:cubicBezTo>
                    <a:cubicBezTo>
                      <a:pt x="43" y="253"/>
                      <a:pt x="47" y="253"/>
                      <a:pt x="52" y="251"/>
                    </a:cubicBezTo>
                    <a:cubicBezTo>
                      <a:pt x="57" y="250"/>
                      <a:pt x="62" y="247"/>
                      <a:pt x="67" y="243"/>
                    </a:cubicBezTo>
                    <a:cubicBezTo>
                      <a:pt x="72" y="238"/>
                      <a:pt x="77" y="232"/>
                      <a:pt x="81" y="224"/>
                    </a:cubicBezTo>
                    <a:cubicBezTo>
                      <a:pt x="86" y="216"/>
                      <a:pt x="90" y="206"/>
                      <a:pt x="94" y="193"/>
                    </a:cubicBezTo>
                    <a:cubicBezTo>
                      <a:pt x="87" y="193"/>
                      <a:pt x="87" y="193"/>
                      <a:pt x="87" y="193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0" y="19"/>
                      <a:pt x="0" y="19"/>
                      <a:pt x="0" y="19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79" y="0"/>
                      <a:pt x="79" y="0"/>
                      <a:pt x="79" y="0"/>
                    </a:cubicBezTo>
                    <a:cubicBezTo>
                      <a:pt x="79" y="19"/>
                      <a:pt x="79" y="19"/>
                      <a:pt x="79" y="19"/>
                    </a:cubicBezTo>
                    <a:cubicBezTo>
                      <a:pt x="54" y="22"/>
                      <a:pt x="54" y="22"/>
                      <a:pt x="54" y="22"/>
                    </a:cubicBezTo>
                    <a:cubicBezTo>
                      <a:pt x="95" y="138"/>
                      <a:pt x="95" y="138"/>
                      <a:pt x="95" y="138"/>
                    </a:cubicBezTo>
                    <a:cubicBezTo>
                      <a:pt x="106" y="173"/>
                      <a:pt x="106" y="173"/>
                      <a:pt x="106" y="173"/>
                    </a:cubicBezTo>
                    <a:cubicBezTo>
                      <a:pt x="116" y="138"/>
                      <a:pt x="116" y="138"/>
                      <a:pt x="116" y="138"/>
                    </a:cubicBezTo>
                    <a:cubicBezTo>
                      <a:pt x="151" y="22"/>
                      <a:pt x="151" y="22"/>
                      <a:pt x="151" y="22"/>
                    </a:cubicBezTo>
                    <a:cubicBezTo>
                      <a:pt x="125" y="19"/>
                      <a:pt x="125" y="19"/>
                      <a:pt x="125" y="19"/>
                    </a:cubicBezTo>
                    <a:cubicBezTo>
                      <a:pt x="125" y="0"/>
                      <a:pt x="125" y="0"/>
                      <a:pt x="125" y="0"/>
                    </a:cubicBezTo>
                    <a:cubicBezTo>
                      <a:pt x="199" y="0"/>
                      <a:pt x="199" y="0"/>
                      <a:pt x="199" y="0"/>
                    </a:cubicBezTo>
                    <a:cubicBezTo>
                      <a:pt x="199" y="19"/>
                      <a:pt x="199" y="19"/>
                      <a:pt x="199" y="19"/>
                    </a:cubicBezTo>
                    <a:cubicBezTo>
                      <a:pt x="180" y="21"/>
                      <a:pt x="180" y="21"/>
                      <a:pt x="180" y="21"/>
                    </a:cubicBezTo>
                    <a:cubicBezTo>
                      <a:pt x="172" y="44"/>
                      <a:pt x="165" y="63"/>
                      <a:pt x="159" y="80"/>
                    </a:cubicBezTo>
                    <a:cubicBezTo>
                      <a:pt x="154" y="97"/>
                      <a:pt x="149" y="112"/>
                      <a:pt x="144" y="124"/>
                    </a:cubicBezTo>
                    <a:cubicBezTo>
                      <a:pt x="140" y="136"/>
                      <a:pt x="136" y="147"/>
                      <a:pt x="133" y="156"/>
                    </a:cubicBezTo>
                    <a:cubicBezTo>
                      <a:pt x="130" y="164"/>
                      <a:pt x="128" y="171"/>
                      <a:pt x="126" y="177"/>
                    </a:cubicBezTo>
                    <a:cubicBezTo>
                      <a:pt x="124" y="183"/>
                      <a:pt x="122" y="187"/>
                      <a:pt x="121" y="191"/>
                    </a:cubicBezTo>
                    <a:cubicBezTo>
                      <a:pt x="119" y="195"/>
                      <a:pt x="118" y="197"/>
                      <a:pt x="117" y="200"/>
                    </a:cubicBezTo>
                    <a:cubicBezTo>
                      <a:pt x="113" y="211"/>
                      <a:pt x="108" y="222"/>
                      <a:pt x="104" y="231"/>
                    </a:cubicBezTo>
                    <a:cubicBezTo>
                      <a:pt x="99" y="240"/>
                      <a:pt x="94" y="248"/>
                      <a:pt x="89" y="255"/>
                    </a:cubicBezTo>
                    <a:cubicBezTo>
                      <a:pt x="84" y="261"/>
                      <a:pt x="79" y="267"/>
                      <a:pt x="73" y="271"/>
                    </a:cubicBezTo>
                    <a:cubicBezTo>
                      <a:pt x="67" y="275"/>
                      <a:pt x="61" y="278"/>
                      <a:pt x="54" y="280"/>
                    </a:cubicBezTo>
                    <a:cubicBezTo>
                      <a:pt x="49" y="281"/>
                      <a:pt x="44" y="282"/>
                      <a:pt x="39" y="282"/>
                    </a:cubicBezTo>
                    <a:cubicBezTo>
                      <a:pt x="37" y="282"/>
                      <a:pt x="36" y="282"/>
                      <a:pt x="35" y="282"/>
                    </a:cubicBezTo>
                    <a:cubicBezTo>
                      <a:pt x="33" y="282"/>
                      <a:pt x="32" y="281"/>
                      <a:pt x="31" y="281"/>
                    </a:cubicBezTo>
                    <a:cubicBezTo>
                      <a:pt x="29" y="281"/>
                      <a:pt x="28" y="281"/>
                      <a:pt x="27" y="280"/>
                    </a:cubicBezTo>
                    <a:cubicBezTo>
                      <a:pt x="26" y="280"/>
                      <a:pt x="25" y="280"/>
                      <a:pt x="25" y="279"/>
                    </a:cubicBezTo>
                    <a:lnTo>
                      <a:pt x="25" y="25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7">
                <a:extLst>
                  <a:ext uri="{FF2B5EF4-FFF2-40B4-BE49-F238E27FC236}">
                    <a16:creationId xmlns:a16="http://schemas.microsoft.com/office/drawing/2014/main" id="{FD727287-C9FF-49F5-8048-FECAA50EFF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12" y="1007"/>
                <a:ext cx="69" cy="207"/>
              </a:xfrm>
              <a:custGeom>
                <a:avLst/>
                <a:gdLst>
                  <a:gd name="T0" fmla="*/ 0 w 69"/>
                  <a:gd name="T1" fmla="*/ 197 h 207"/>
                  <a:gd name="T2" fmla="*/ 22 w 69"/>
                  <a:gd name="T3" fmla="*/ 194 h 207"/>
                  <a:gd name="T4" fmla="*/ 22 w 69"/>
                  <a:gd name="T5" fmla="*/ 22 h 207"/>
                  <a:gd name="T6" fmla="*/ 1 w 69"/>
                  <a:gd name="T7" fmla="*/ 17 h 207"/>
                  <a:gd name="T8" fmla="*/ 1 w 69"/>
                  <a:gd name="T9" fmla="*/ 5 h 207"/>
                  <a:gd name="T10" fmla="*/ 41 w 69"/>
                  <a:gd name="T11" fmla="*/ 0 h 207"/>
                  <a:gd name="T12" fmla="*/ 46 w 69"/>
                  <a:gd name="T13" fmla="*/ 3 h 207"/>
                  <a:gd name="T14" fmla="*/ 46 w 69"/>
                  <a:gd name="T15" fmla="*/ 194 h 207"/>
                  <a:gd name="T16" fmla="*/ 69 w 69"/>
                  <a:gd name="T17" fmla="*/ 197 h 207"/>
                  <a:gd name="T18" fmla="*/ 69 w 69"/>
                  <a:gd name="T19" fmla="*/ 207 h 207"/>
                  <a:gd name="T20" fmla="*/ 0 w 69"/>
                  <a:gd name="T21" fmla="*/ 207 h 207"/>
                  <a:gd name="T22" fmla="*/ 0 w 69"/>
                  <a:gd name="T23" fmla="*/ 197 h 2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69" h="207">
                    <a:moveTo>
                      <a:pt x="0" y="197"/>
                    </a:moveTo>
                    <a:lnTo>
                      <a:pt x="22" y="194"/>
                    </a:lnTo>
                    <a:lnTo>
                      <a:pt x="22" y="22"/>
                    </a:lnTo>
                    <a:lnTo>
                      <a:pt x="1" y="17"/>
                    </a:lnTo>
                    <a:lnTo>
                      <a:pt x="1" y="5"/>
                    </a:lnTo>
                    <a:lnTo>
                      <a:pt x="41" y="0"/>
                    </a:lnTo>
                    <a:lnTo>
                      <a:pt x="46" y="3"/>
                    </a:lnTo>
                    <a:lnTo>
                      <a:pt x="46" y="194"/>
                    </a:lnTo>
                    <a:lnTo>
                      <a:pt x="69" y="197"/>
                    </a:lnTo>
                    <a:lnTo>
                      <a:pt x="69" y="207"/>
                    </a:lnTo>
                    <a:lnTo>
                      <a:pt x="0" y="207"/>
                    </a:lnTo>
                    <a:lnTo>
                      <a:pt x="0" y="1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3" name="Freeform 8">
                <a:extLst>
                  <a:ext uri="{FF2B5EF4-FFF2-40B4-BE49-F238E27FC236}">
                    <a16:creationId xmlns:a16="http://schemas.microsoft.com/office/drawing/2014/main" id="{45BAB9F8-3FA1-4FBD-878A-A0528C2607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81" y="1069"/>
                <a:ext cx="123" cy="148"/>
              </a:xfrm>
              <a:custGeom>
                <a:avLst/>
                <a:gdLst>
                  <a:gd name="T0" fmla="*/ 1 w 167"/>
                  <a:gd name="T1" fmla="*/ 141 h 200"/>
                  <a:gd name="T2" fmla="*/ 8 w 167"/>
                  <a:gd name="T3" fmla="*/ 120 h 200"/>
                  <a:gd name="T4" fmla="*/ 24 w 167"/>
                  <a:gd name="T5" fmla="*/ 104 h 200"/>
                  <a:gd name="T6" fmla="*/ 46 w 167"/>
                  <a:gd name="T7" fmla="*/ 93 h 200"/>
                  <a:gd name="T8" fmla="*/ 70 w 167"/>
                  <a:gd name="T9" fmla="*/ 86 h 200"/>
                  <a:gd name="T10" fmla="*/ 93 w 167"/>
                  <a:gd name="T11" fmla="*/ 83 h 200"/>
                  <a:gd name="T12" fmla="*/ 112 w 167"/>
                  <a:gd name="T13" fmla="*/ 82 h 200"/>
                  <a:gd name="T14" fmla="*/ 112 w 167"/>
                  <a:gd name="T15" fmla="*/ 67 h 200"/>
                  <a:gd name="T16" fmla="*/ 108 w 167"/>
                  <a:gd name="T17" fmla="*/ 44 h 200"/>
                  <a:gd name="T18" fmla="*/ 98 w 167"/>
                  <a:gd name="T19" fmla="*/ 31 h 200"/>
                  <a:gd name="T20" fmla="*/ 83 w 167"/>
                  <a:gd name="T21" fmla="*/ 25 h 200"/>
                  <a:gd name="T22" fmla="*/ 64 w 167"/>
                  <a:gd name="T23" fmla="*/ 23 h 200"/>
                  <a:gd name="T24" fmla="*/ 53 w 167"/>
                  <a:gd name="T25" fmla="*/ 24 h 200"/>
                  <a:gd name="T26" fmla="*/ 40 w 167"/>
                  <a:gd name="T27" fmla="*/ 26 h 200"/>
                  <a:gd name="T28" fmla="*/ 27 w 167"/>
                  <a:gd name="T29" fmla="*/ 31 h 200"/>
                  <a:gd name="T30" fmla="*/ 14 w 167"/>
                  <a:gd name="T31" fmla="*/ 36 h 200"/>
                  <a:gd name="T32" fmla="*/ 8 w 167"/>
                  <a:gd name="T33" fmla="*/ 20 h 200"/>
                  <a:gd name="T34" fmla="*/ 24 w 167"/>
                  <a:gd name="T35" fmla="*/ 11 h 200"/>
                  <a:gd name="T36" fmla="*/ 43 w 167"/>
                  <a:gd name="T37" fmla="*/ 5 h 200"/>
                  <a:gd name="T38" fmla="*/ 61 w 167"/>
                  <a:gd name="T39" fmla="*/ 1 h 200"/>
                  <a:gd name="T40" fmla="*/ 77 w 167"/>
                  <a:gd name="T41" fmla="*/ 0 h 200"/>
                  <a:gd name="T42" fmla="*/ 103 w 167"/>
                  <a:gd name="T43" fmla="*/ 3 h 200"/>
                  <a:gd name="T44" fmla="*/ 125 w 167"/>
                  <a:gd name="T45" fmla="*/ 13 h 200"/>
                  <a:gd name="T46" fmla="*/ 139 w 167"/>
                  <a:gd name="T47" fmla="*/ 32 h 200"/>
                  <a:gd name="T48" fmla="*/ 145 w 167"/>
                  <a:gd name="T49" fmla="*/ 63 h 200"/>
                  <a:gd name="T50" fmla="*/ 145 w 167"/>
                  <a:gd name="T51" fmla="*/ 182 h 200"/>
                  <a:gd name="T52" fmla="*/ 167 w 167"/>
                  <a:gd name="T53" fmla="*/ 182 h 200"/>
                  <a:gd name="T54" fmla="*/ 167 w 167"/>
                  <a:gd name="T55" fmla="*/ 193 h 200"/>
                  <a:gd name="T56" fmla="*/ 152 w 167"/>
                  <a:gd name="T57" fmla="*/ 198 h 200"/>
                  <a:gd name="T58" fmla="*/ 134 w 167"/>
                  <a:gd name="T59" fmla="*/ 200 h 200"/>
                  <a:gd name="T60" fmla="*/ 127 w 167"/>
                  <a:gd name="T61" fmla="*/ 200 h 200"/>
                  <a:gd name="T62" fmla="*/ 121 w 167"/>
                  <a:gd name="T63" fmla="*/ 198 h 200"/>
                  <a:gd name="T64" fmla="*/ 116 w 167"/>
                  <a:gd name="T65" fmla="*/ 192 h 200"/>
                  <a:gd name="T66" fmla="*/ 114 w 167"/>
                  <a:gd name="T67" fmla="*/ 182 h 200"/>
                  <a:gd name="T68" fmla="*/ 114 w 167"/>
                  <a:gd name="T69" fmla="*/ 178 h 200"/>
                  <a:gd name="T70" fmla="*/ 104 w 167"/>
                  <a:gd name="T71" fmla="*/ 187 h 200"/>
                  <a:gd name="T72" fmla="*/ 92 w 167"/>
                  <a:gd name="T73" fmla="*/ 194 h 200"/>
                  <a:gd name="T74" fmla="*/ 76 w 167"/>
                  <a:gd name="T75" fmla="*/ 199 h 200"/>
                  <a:gd name="T76" fmla="*/ 56 w 167"/>
                  <a:gd name="T77" fmla="*/ 200 h 200"/>
                  <a:gd name="T78" fmla="*/ 32 w 167"/>
                  <a:gd name="T79" fmla="*/ 195 h 200"/>
                  <a:gd name="T80" fmla="*/ 14 w 167"/>
                  <a:gd name="T81" fmla="*/ 182 h 200"/>
                  <a:gd name="T82" fmla="*/ 3 w 167"/>
                  <a:gd name="T83" fmla="*/ 164 h 200"/>
                  <a:gd name="T84" fmla="*/ 1 w 167"/>
                  <a:gd name="T85" fmla="*/ 141 h 200"/>
                  <a:gd name="T86" fmla="*/ 34 w 167"/>
                  <a:gd name="T87" fmla="*/ 141 h 200"/>
                  <a:gd name="T88" fmla="*/ 37 w 167"/>
                  <a:gd name="T89" fmla="*/ 159 h 200"/>
                  <a:gd name="T90" fmla="*/ 45 w 167"/>
                  <a:gd name="T91" fmla="*/ 170 h 200"/>
                  <a:gd name="T92" fmla="*/ 58 w 167"/>
                  <a:gd name="T93" fmla="*/ 176 h 200"/>
                  <a:gd name="T94" fmla="*/ 75 w 167"/>
                  <a:gd name="T95" fmla="*/ 178 h 200"/>
                  <a:gd name="T96" fmla="*/ 85 w 167"/>
                  <a:gd name="T97" fmla="*/ 177 h 200"/>
                  <a:gd name="T98" fmla="*/ 95 w 167"/>
                  <a:gd name="T99" fmla="*/ 174 h 200"/>
                  <a:gd name="T100" fmla="*/ 105 w 167"/>
                  <a:gd name="T101" fmla="*/ 169 h 200"/>
                  <a:gd name="T102" fmla="*/ 111 w 167"/>
                  <a:gd name="T103" fmla="*/ 164 h 200"/>
                  <a:gd name="T104" fmla="*/ 111 w 167"/>
                  <a:gd name="T105" fmla="*/ 131 h 200"/>
                  <a:gd name="T106" fmla="*/ 112 w 167"/>
                  <a:gd name="T107" fmla="*/ 99 h 200"/>
                  <a:gd name="T108" fmla="*/ 96 w 167"/>
                  <a:gd name="T109" fmla="*/ 100 h 200"/>
                  <a:gd name="T110" fmla="*/ 79 w 167"/>
                  <a:gd name="T111" fmla="*/ 103 h 200"/>
                  <a:gd name="T112" fmla="*/ 62 w 167"/>
                  <a:gd name="T113" fmla="*/ 108 h 200"/>
                  <a:gd name="T114" fmla="*/ 48 w 167"/>
                  <a:gd name="T115" fmla="*/ 116 h 200"/>
                  <a:gd name="T116" fmla="*/ 38 w 167"/>
                  <a:gd name="T117" fmla="*/ 127 h 200"/>
                  <a:gd name="T118" fmla="*/ 34 w 167"/>
                  <a:gd name="T119" fmla="*/ 141 h 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67" h="200">
                    <a:moveTo>
                      <a:pt x="1" y="141"/>
                    </a:moveTo>
                    <a:cubicBezTo>
                      <a:pt x="1" y="133"/>
                      <a:pt x="4" y="126"/>
                      <a:pt x="8" y="120"/>
                    </a:cubicBezTo>
                    <a:cubicBezTo>
                      <a:pt x="13" y="114"/>
                      <a:pt x="18" y="108"/>
                      <a:pt x="24" y="104"/>
                    </a:cubicBezTo>
                    <a:cubicBezTo>
                      <a:pt x="31" y="100"/>
                      <a:pt x="38" y="96"/>
                      <a:pt x="46" y="93"/>
                    </a:cubicBezTo>
                    <a:cubicBezTo>
                      <a:pt x="54" y="90"/>
                      <a:pt x="62" y="88"/>
                      <a:pt x="70" y="86"/>
                    </a:cubicBezTo>
                    <a:cubicBezTo>
                      <a:pt x="78" y="85"/>
                      <a:pt x="85" y="83"/>
                      <a:pt x="93" y="83"/>
                    </a:cubicBezTo>
                    <a:cubicBezTo>
                      <a:pt x="100" y="82"/>
                      <a:pt x="106" y="82"/>
                      <a:pt x="112" y="82"/>
                    </a:cubicBezTo>
                    <a:cubicBezTo>
                      <a:pt x="112" y="67"/>
                      <a:pt x="112" y="67"/>
                      <a:pt x="112" y="67"/>
                    </a:cubicBezTo>
                    <a:cubicBezTo>
                      <a:pt x="112" y="58"/>
                      <a:pt x="110" y="50"/>
                      <a:pt x="108" y="44"/>
                    </a:cubicBezTo>
                    <a:cubicBezTo>
                      <a:pt x="106" y="39"/>
                      <a:pt x="102" y="34"/>
                      <a:pt x="98" y="31"/>
                    </a:cubicBezTo>
                    <a:cubicBezTo>
                      <a:pt x="94" y="28"/>
                      <a:pt x="89" y="26"/>
                      <a:pt x="83" y="25"/>
                    </a:cubicBezTo>
                    <a:cubicBezTo>
                      <a:pt x="77" y="23"/>
                      <a:pt x="71" y="23"/>
                      <a:pt x="64" y="23"/>
                    </a:cubicBezTo>
                    <a:cubicBezTo>
                      <a:pt x="61" y="23"/>
                      <a:pt x="57" y="23"/>
                      <a:pt x="53" y="24"/>
                    </a:cubicBezTo>
                    <a:cubicBezTo>
                      <a:pt x="49" y="24"/>
                      <a:pt x="45" y="25"/>
                      <a:pt x="40" y="26"/>
                    </a:cubicBezTo>
                    <a:cubicBezTo>
                      <a:pt x="36" y="28"/>
                      <a:pt x="32" y="29"/>
                      <a:pt x="27" y="31"/>
                    </a:cubicBezTo>
                    <a:cubicBezTo>
                      <a:pt x="23" y="32"/>
                      <a:pt x="18" y="34"/>
                      <a:pt x="14" y="36"/>
                    </a:cubicBezTo>
                    <a:cubicBezTo>
                      <a:pt x="8" y="20"/>
                      <a:pt x="8" y="20"/>
                      <a:pt x="8" y="20"/>
                    </a:cubicBezTo>
                    <a:cubicBezTo>
                      <a:pt x="12" y="17"/>
                      <a:pt x="17" y="14"/>
                      <a:pt x="24" y="11"/>
                    </a:cubicBezTo>
                    <a:cubicBezTo>
                      <a:pt x="30" y="9"/>
                      <a:pt x="36" y="7"/>
                      <a:pt x="43" y="5"/>
                    </a:cubicBezTo>
                    <a:cubicBezTo>
                      <a:pt x="49" y="3"/>
                      <a:pt x="55" y="2"/>
                      <a:pt x="61" y="1"/>
                    </a:cubicBezTo>
                    <a:cubicBezTo>
                      <a:pt x="68" y="0"/>
                      <a:pt x="73" y="0"/>
                      <a:pt x="77" y="0"/>
                    </a:cubicBezTo>
                    <a:cubicBezTo>
                      <a:pt x="86" y="0"/>
                      <a:pt x="95" y="1"/>
                      <a:pt x="103" y="3"/>
                    </a:cubicBezTo>
                    <a:cubicBezTo>
                      <a:pt x="111" y="5"/>
                      <a:pt x="119" y="8"/>
                      <a:pt x="125" y="13"/>
                    </a:cubicBezTo>
                    <a:cubicBezTo>
                      <a:pt x="131" y="18"/>
                      <a:pt x="136" y="24"/>
                      <a:pt x="139" y="32"/>
                    </a:cubicBezTo>
                    <a:cubicBezTo>
                      <a:pt x="143" y="40"/>
                      <a:pt x="145" y="50"/>
                      <a:pt x="145" y="63"/>
                    </a:cubicBezTo>
                    <a:cubicBezTo>
                      <a:pt x="145" y="182"/>
                      <a:pt x="145" y="182"/>
                      <a:pt x="145" y="182"/>
                    </a:cubicBezTo>
                    <a:cubicBezTo>
                      <a:pt x="167" y="182"/>
                      <a:pt x="167" y="182"/>
                      <a:pt x="167" y="182"/>
                    </a:cubicBezTo>
                    <a:cubicBezTo>
                      <a:pt x="167" y="193"/>
                      <a:pt x="167" y="193"/>
                      <a:pt x="167" y="193"/>
                    </a:cubicBezTo>
                    <a:cubicBezTo>
                      <a:pt x="163" y="195"/>
                      <a:pt x="158" y="197"/>
                      <a:pt x="152" y="198"/>
                    </a:cubicBezTo>
                    <a:cubicBezTo>
                      <a:pt x="146" y="200"/>
                      <a:pt x="140" y="200"/>
                      <a:pt x="134" y="200"/>
                    </a:cubicBezTo>
                    <a:cubicBezTo>
                      <a:pt x="132" y="200"/>
                      <a:pt x="130" y="200"/>
                      <a:pt x="127" y="200"/>
                    </a:cubicBezTo>
                    <a:cubicBezTo>
                      <a:pt x="125" y="200"/>
                      <a:pt x="123" y="199"/>
                      <a:pt x="121" y="198"/>
                    </a:cubicBezTo>
                    <a:cubicBezTo>
                      <a:pt x="119" y="197"/>
                      <a:pt x="117" y="195"/>
                      <a:pt x="116" y="192"/>
                    </a:cubicBezTo>
                    <a:cubicBezTo>
                      <a:pt x="114" y="190"/>
                      <a:pt x="114" y="187"/>
                      <a:pt x="114" y="182"/>
                    </a:cubicBezTo>
                    <a:cubicBezTo>
                      <a:pt x="114" y="178"/>
                      <a:pt x="114" y="178"/>
                      <a:pt x="114" y="178"/>
                    </a:cubicBezTo>
                    <a:cubicBezTo>
                      <a:pt x="111" y="181"/>
                      <a:pt x="108" y="184"/>
                      <a:pt x="104" y="187"/>
                    </a:cubicBezTo>
                    <a:cubicBezTo>
                      <a:pt x="101" y="189"/>
                      <a:pt x="96" y="192"/>
                      <a:pt x="92" y="194"/>
                    </a:cubicBezTo>
                    <a:cubicBezTo>
                      <a:pt x="87" y="196"/>
                      <a:pt x="82" y="197"/>
                      <a:pt x="76" y="199"/>
                    </a:cubicBezTo>
                    <a:cubicBezTo>
                      <a:pt x="70" y="200"/>
                      <a:pt x="63" y="200"/>
                      <a:pt x="56" y="200"/>
                    </a:cubicBezTo>
                    <a:cubicBezTo>
                      <a:pt x="47" y="200"/>
                      <a:pt x="39" y="199"/>
                      <a:pt x="32" y="195"/>
                    </a:cubicBezTo>
                    <a:cubicBezTo>
                      <a:pt x="25" y="192"/>
                      <a:pt x="18" y="188"/>
                      <a:pt x="14" y="182"/>
                    </a:cubicBezTo>
                    <a:cubicBezTo>
                      <a:pt x="9" y="177"/>
                      <a:pt x="5" y="171"/>
                      <a:pt x="3" y="164"/>
                    </a:cubicBezTo>
                    <a:cubicBezTo>
                      <a:pt x="0" y="156"/>
                      <a:pt x="0" y="149"/>
                      <a:pt x="1" y="141"/>
                    </a:cubicBezTo>
                    <a:close/>
                    <a:moveTo>
                      <a:pt x="34" y="141"/>
                    </a:moveTo>
                    <a:cubicBezTo>
                      <a:pt x="34" y="148"/>
                      <a:pt x="35" y="154"/>
                      <a:pt x="37" y="159"/>
                    </a:cubicBezTo>
                    <a:cubicBezTo>
                      <a:pt x="39" y="163"/>
                      <a:pt x="41" y="167"/>
                      <a:pt x="45" y="170"/>
                    </a:cubicBezTo>
                    <a:cubicBezTo>
                      <a:pt x="48" y="173"/>
                      <a:pt x="53" y="175"/>
                      <a:pt x="58" y="176"/>
                    </a:cubicBezTo>
                    <a:cubicBezTo>
                      <a:pt x="63" y="178"/>
                      <a:pt x="68" y="178"/>
                      <a:pt x="75" y="178"/>
                    </a:cubicBezTo>
                    <a:cubicBezTo>
                      <a:pt x="78" y="178"/>
                      <a:pt x="82" y="178"/>
                      <a:pt x="85" y="177"/>
                    </a:cubicBezTo>
                    <a:cubicBezTo>
                      <a:pt x="89" y="176"/>
                      <a:pt x="92" y="175"/>
                      <a:pt x="95" y="174"/>
                    </a:cubicBezTo>
                    <a:cubicBezTo>
                      <a:pt x="99" y="172"/>
                      <a:pt x="102" y="171"/>
                      <a:pt x="105" y="169"/>
                    </a:cubicBezTo>
                    <a:cubicBezTo>
                      <a:pt x="107" y="167"/>
                      <a:pt x="110" y="165"/>
                      <a:pt x="111" y="164"/>
                    </a:cubicBezTo>
                    <a:cubicBezTo>
                      <a:pt x="111" y="153"/>
                      <a:pt x="111" y="142"/>
                      <a:pt x="111" y="131"/>
                    </a:cubicBezTo>
                    <a:cubicBezTo>
                      <a:pt x="111" y="121"/>
                      <a:pt x="112" y="110"/>
                      <a:pt x="112" y="99"/>
                    </a:cubicBezTo>
                    <a:cubicBezTo>
                      <a:pt x="107" y="99"/>
                      <a:pt x="102" y="100"/>
                      <a:pt x="96" y="100"/>
                    </a:cubicBezTo>
                    <a:cubicBezTo>
                      <a:pt x="90" y="101"/>
                      <a:pt x="84" y="102"/>
                      <a:pt x="79" y="103"/>
                    </a:cubicBezTo>
                    <a:cubicBezTo>
                      <a:pt x="73" y="104"/>
                      <a:pt x="67" y="106"/>
                      <a:pt x="62" y="108"/>
                    </a:cubicBezTo>
                    <a:cubicBezTo>
                      <a:pt x="56" y="110"/>
                      <a:pt x="52" y="112"/>
                      <a:pt x="48" y="116"/>
                    </a:cubicBezTo>
                    <a:cubicBezTo>
                      <a:pt x="43" y="119"/>
                      <a:pt x="40" y="122"/>
                      <a:pt x="38" y="127"/>
                    </a:cubicBezTo>
                    <a:cubicBezTo>
                      <a:pt x="35" y="131"/>
                      <a:pt x="34" y="136"/>
                      <a:pt x="34" y="1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4" name="Freeform 9">
                <a:extLst>
                  <a:ext uri="{FF2B5EF4-FFF2-40B4-BE49-F238E27FC236}">
                    <a16:creationId xmlns:a16="http://schemas.microsoft.com/office/drawing/2014/main" id="{A26113FF-8A8B-473D-8F68-30656EAEAB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08" y="1069"/>
                <a:ext cx="152" cy="145"/>
              </a:xfrm>
              <a:custGeom>
                <a:avLst/>
                <a:gdLst>
                  <a:gd name="T0" fmla="*/ 1 w 207"/>
                  <a:gd name="T1" fmla="*/ 182 h 196"/>
                  <a:gd name="T2" fmla="*/ 24 w 207"/>
                  <a:gd name="T3" fmla="*/ 178 h 196"/>
                  <a:gd name="T4" fmla="*/ 24 w 207"/>
                  <a:gd name="T5" fmla="*/ 38 h 196"/>
                  <a:gd name="T6" fmla="*/ 0 w 207"/>
                  <a:gd name="T7" fmla="*/ 24 h 196"/>
                  <a:gd name="T8" fmla="*/ 0 w 207"/>
                  <a:gd name="T9" fmla="*/ 14 h 196"/>
                  <a:gd name="T10" fmla="*/ 45 w 207"/>
                  <a:gd name="T11" fmla="*/ 0 h 196"/>
                  <a:gd name="T12" fmla="*/ 53 w 207"/>
                  <a:gd name="T13" fmla="*/ 3 h 196"/>
                  <a:gd name="T14" fmla="*/ 53 w 207"/>
                  <a:gd name="T15" fmla="*/ 28 h 196"/>
                  <a:gd name="T16" fmla="*/ 67 w 207"/>
                  <a:gd name="T17" fmla="*/ 18 h 196"/>
                  <a:gd name="T18" fmla="*/ 85 w 207"/>
                  <a:gd name="T19" fmla="*/ 9 h 196"/>
                  <a:gd name="T20" fmla="*/ 104 w 207"/>
                  <a:gd name="T21" fmla="*/ 3 h 196"/>
                  <a:gd name="T22" fmla="*/ 123 w 207"/>
                  <a:gd name="T23" fmla="*/ 0 h 196"/>
                  <a:gd name="T24" fmla="*/ 149 w 207"/>
                  <a:gd name="T25" fmla="*/ 4 h 196"/>
                  <a:gd name="T26" fmla="*/ 167 w 207"/>
                  <a:gd name="T27" fmla="*/ 18 h 196"/>
                  <a:gd name="T28" fmla="*/ 177 w 207"/>
                  <a:gd name="T29" fmla="*/ 44 h 196"/>
                  <a:gd name="T30" fmla="*/ 180 w 207"/>
                  <a:gd name="T31" fmla="*/ 81 h 196"/>
                  <a:gd name="T32" fmla="*/ 180 w 207"/>
                  <a:gd name="T33" fmla="*/ 178 h 196"/>
                  <a:gd name="T34" fmla="*/ 207 w 207"/>
                  <a:gd name="T35" fmla="*/ 182 h 196"/>
                  <a:gd name="T36" fmla="*/ 207 w 207"/>
                  <a:gd name="T37" fmla="*/ 196 h 196"/>
                  <a:gd name="T38" fmla="*/ 121 w 207"/>
                  <a:gd name="T39" fmla="*/ 196 h 196"/>
                  <a:gd name="T40" fmla="*/ 121 w 207"/>
                  <a:gd name="T41" fmla="*/ 182 h 196"/>
                  <a:gd name="T42" fmla="*/ 147 w 207"/>
                  <a:gd name="T43" fmla="*/ 178 h 196"/>
                  <a:gd name="T44" fmla="*/ 147 w 207"/>
                  <a:gd name="T45" fmla="*/ 87 h 196"/>
                  <a:gd name="T46" fmla="*/ 145 w 207"/>
                  <a:gd name="T47" fmla="*/ 59 h 196"/>
                  <a:gd name="T48" fmla="*/ 139 w 207"/>
                  <a:gd name="T49" fmla="*/ 40 h 196"/>
                  <a:gd name="T50" fmla="*/ 126 w 207"/>
                  <a:gd name="T51" fmla="*/ 28 h 196"/>
                  <a:gd name="T52" fmla="*/ 105 w 207"/>
                  <a:gd name="T53" fmla="*/ 25 h 196"/>
                  <a:gd name="T54" fmla="*/ 82 w 207"/>
                  <a:gd name="T55" fmla="*/ 30 h 196"/>
                  <a:gd name="T56" fmla="*/ 57 w 207"/>
                  <a:gd name="T57" fmla="*/ 43 h 196"/>
                  <a:gd name="T58" fmla="*/ 57 w 207"/>
                  <a:gd name="T59" fmla="*/ 178 h 196"/>
                  <a:gd name="T60" fmla="*/ 83 w 207"/>
                  <a:gd name="T61" fmla="*/ 182 h 196"/>
                  <a:gd name="T62" fmla="*/ 83 w 207"/>
                  <a:gd name="T63" fmla="*/ 196 h 196"/>
                  <a:gd name="T64" fmla="*/ 1 w 207"/>
                  <a:gd name="T65" fmla="*/ 196 h 196"/>
                  <a:gd name="T66" fmla="*/ 1 w 207"/>
                  <a:gd name="T67" fmla="*/ 182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7" h="196">
                    <a:moveTo>
                      <a:pt x="1" y="182"/>
                    </a:moveTo>
                    <a:cubicBezTo>
                      <a:pt x="24" y="178"/>
                      <a:pt x="24" y="178"/>
                      <a:pt x="24" y="178"/>
                    </a:cubicBezTo>
                    <a:cubicBezTo>
                      <a:pt x="24" y="38"/>
                      <a:pt x="24" y="38"/>
                      <a:pt x="24" y="38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45" y="0"/>
                      <a:pt x="45" y="0"/>
                      <a:pt x="45" y="0"/>
                    </a:cubicBezTo>
                    <a:cubicBezTo>
                      <a:pt x="53" y="3"/>
                      <a:pt x="53" y="3"/>
                      <a:pt x="53" y="3"/>
                    </a:cubicBezTo>
                    <a:cubicBezTo>
                      <a:pt x="53" y="28"/>
                      <a:pt x="53" y="28"/>
                      <a:pt x="53" y="28"/>
                    </a:cubicBezTo>
                    <a:cubicBezTo>
                      <a:pt x="57" y="25"/>
                      <a:pt x="62" y="21"/>
                      <a:pt x="67" y="18"/>
                    </a:cubicBezTo>
                    <a:cubicBezTo>
                      <a:pt x="73" y="15"/>
                      <a:pt x="79" y="12"/>
                      <a:pt x="85" y="9"/>
                    </a:cubicBezTo>
                    <a:cubicBezTo>
                      <a:pt x="91" y="7"/>
                      <a:pt x="97" y="4"/>
                      <a:pt x="104" y="3"/>
                    </a:cubicBezTo>
                    <a:cubicBezTo>
                      <a:pt x="111" y="1"/>
                      <a:pt x="117" y="0"/>
                      <a:pt x="123" y="0"/>
                    </a:cubicBezTo>
                    <a:cubicBezTo>
                      <a:pt x="133" y="0"/>
                      <a:pt x="142" y="1"/>
                      <a:pt x="149" y="4"/>
                    </a:cubicBezTo>
                    <a:cubicBezTo>
                      <a:pt x="157" y="7"/>
                      <a:pt x="163" y="12"/>
                      <a:pt x="167" y="18"/>
                    </a:cubicBezTo>
                    <a:cubicBezTo>
                      <a:pt x="172" y="25"/>
                      <a:pt x="175" y="33"/>
                      <a:pt x="177" y="44"/>
                    </a:cubicBezTo>
                    <a:cubicBezTo>
                      <a:pt x="179" y="54"/>
                      <a:pt x="180" y="66"/>
                      <a:pt x="180" y="81"/>
                    </a:cubicBezTo>
                    <a:cubicBezTo>
                      <a:pt x="180" y="178"/>
                      <a:pt x="180" y="178"/>
                      <a:pt x="180" y="178"/>
                    </a:cubicBezTo>
                    <a:cubicBezTo>
                      <a:pt x="207" y="182"/>
                      <a:pt x="207" y="182"/>
                      <a:pt x="207" y="182"/>
                    </a:cubicBezTo>
                    <a:cubicBezTo>
                      <a:pt x="207" y="196"/>
                      <a:pt x="207" y="196"/>
                      <a:pt x="207" y="196"/>
                    </a:cubicBezTo>
                    <a:cubicBezTo>
                      <a:pt x="121" y="196"/>
                      <a:pt x="121" y="196"/>
                      <a:pt x="121" y="196"/>
                    </a:cubicBezTo>
                    <a:cubicBezTo>
                      <a:pt x="121" y="182"/>
                      <a:pt x="121" y="182"/>
                      <a:pt x="121" y="182"/>
                    </a:cubicBezTo>
                    <a:cubicBezTo>
                      <a:pt x="147" y="178"/>
                      <a:pt x="147" y="178"/>
                      <a:pt x="147" y="178"/>
                    </a:cubicBezTo>
                    <a:cubicBezTo>
                      <a:pt x="147" y="87"/>
                      <a:pt x="147" y="87"/>
                      <a:pt x="147" y="87"/>
                    </a:cubicBezTo>
                    <a:cubicBezTo>
                      <a:pt x="147" y="76"/>
                      <a:pt x="146" y="67"/>
                      <a:pt x="145" y="59"/>
                    </a:cubicBezTo>
                    <a:cubicBezTo>
                      <a:pt x="144" y="51"/>
                      <a:pt x="142" y="45"/>
                      <a:pt x="139" y="40"/>
                    </a:cubicBezTo>
                    <a:cubicBezTo>
                      <a:pt x="136" y="34"/>
                      <a:pt x="132" y="31"/>
                      <a:pt x="126" y="28"/>
                    </a:cubicBezTo>
                    <a:cubicBezTo>
                      <a:pt x="121" y="26"/>
                      <a:pt x="114" y="25"/>
                      <a:pt x="105" y="25"/>
                    </a:cubicBezTo>
                    <a:cubicBezTo>
                      <a:pt x="98" y="25"/>
                      <a:pt x="90" y="27"/>
                      <a:pt x="82" y="30"/>
                    </a:cubicBezTo>
                    <a:cubicBezTo>
                      <a:pt x="75" y="33"/>
                      <a:pt x="66" y="37"/>
                      <a:pt x="57" y="43"/>
                    </a:cubicBezTo>
                    <a:cubicBezTo>
                      <a:pt x="57" y="178"/>
                      <a:pt x="57" y="178"/>
                      <a:pt x="57" y="178"/>
                    </a:cubicBezTo>
                    <a:cubicBezTo>
                      <a:pt x="83" y="182"/>
                      <a:pt x="83" y="182"/>
                      <a:pt x="83" y="182"/>
                    </a:cubicBezTo>
                    <a:cubicBezTo>
                      <a:pt x="83" y="196"/>
                      <a:pt x="83" y="196"/>
                      <a:pt x="83" y="196"/>
                    </a:cubicBezTo>
                    <a:cubicBezTo>
                      <a:pt x="1" y="196"/>
                      <a:pt x="1" y="196"/>
                      <a:pt x="1" y="196"/>
                    </a:cubicBezTo>
                    <a:lnTo>
                      <a:pt x="1" y="1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0">
                <a:extLst>
                  <a:ext uri="{FF2B5EF4-FFF2-40B4-BE49-F238E27FC236}">
                    <a16:creationId xmlns:a16="http://schemas.microsoft.com/office/drawing/2014/main" id="{0745DE31-2EA7-4FBB-A817-6C5F9741FB5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654" y="1007"/>
                <a:ext cx="139" cy="212"/>
              </a:xfrm>
              <a:custGeom>
                <a:avLst/>
                <a:gdLst>
                  <a:gd name="T0" fmla="*/ 76 w 189"/>
                  <a:gd name="T1" fmla="*/ 284 h 286"/>
                  <a:gd name="T2" fmla="*/ 47 w 189"/>
                  <a:gd name="T3" fmla="*/ 279 h 286"/>
                  <a:gd name="T4" fmla="*/ 23 w 189"/>
                  <a:gd name="T5" fmla="*/ 261 h 286"/>
                  <a:gd name="T6" fmla="*/ 7 w 189"/>
                  <a:gd name="T7" fmla="*/ 230 h 286"/>
                  <a:gd name="T8" fmla="*/ 0 w 189"/>
                  <a:gd name="T9" fmla="*/ 187 h 286"/>
                  <a:gd name="T10" fmla="*/ 8 w 189"/>
                  <a:gd name="T11" fmla="*/ 144 h 286"/>
                  <a:gd name="T12" fmla="*/ 29 w 189"/>
                  <a:gd name="T13" fmla="*/ 111 h 286"/>
                  <a:gd name="T14" fmla="*/ 61 w 189"/>
                  <a:gd name="T15" fmla="*/ 89 h 286"/>
                  <a:gd name="T16" fmla="*/ 100 w 189"/>
                  <a:gd name="T17" fmla="*/ 82 h 286"/>
                  <a:gd name="T18" fmla="*/ 118 w 189"/>
                  <a:gd name="T19" fmla="*/ 83 h 286"/>
                  <a:gd name="T20" fmla="*/ 132 w 189"/>
                  <a:gd name="T21" fmla="*/ 86 h 286"/>
                  <a:gd name="T22" fmla="*/ 132 w 189"/>
                  <a:gd name="T23" fmla="*/ 29 h 286"/>
                  <a:gd name="T24" fmla="*/ 96 w 189"/>
                  <a:gd name="T25" fmla="*/ 22 h 286"/>
                  <a:gd name="T26" fmla="*/ 96 w 189"/>
                  <a:gd name="T27" fmla="*/ 7 h 286"/>
                  <a:gd name="T28" fmla="*/ 158 w 189"/>
                  <a:gd name="T29" fmla="*/ 0 h 286"/>
                  <a:gd name="T30" fmla="*/ 165 w 189"/>
                  <a:gd name="T31" fmla="*/ 4 h 286"/>
                  <a:gd name="T32" fmla="*/ 165 w 189"/>
                  <a:gd name="T33" fmla="*/ 266 h 286"/>
                  <a:gd name="T34" fmla="*/ 189 w 189"/>
                  <a:gd name="T35" fmla="*/ 266 h 286"/>
                  <a:gd name="T36" fmla="*/ 189 w 189"/>
                  <a:gd name="T37" fmla="*/ 278 h 286"/>
                  <a:gd name="T38" fmla="*/ 181 w 189"/>
                  <a:gd name="T39" fmla="*/ 281 h 286"/>
                  <a:gd name="T40" fmla="*/ 172 w 189"/>
                  <a:gd name="T41" fmla="*/ 284 h 286"/>
                  <a:gd name="T42" fmla="*/ 162 w 189"/>
                  <a:gd name="T43" fmla="*/ 285 h 286"/>
                  <a:gd name="T44" fmla="*/ 153 w 189"/>
                  <a:gd name="T45" fmla="*/ 286 h 286"/>
                  <a:gd name="T46" fmla="*/ 146 w 189"/>
                  <a:gd name="T47" fmla="*/ 285 h 286"/>
                  <a:gd name="T48" fmla="*/ 140 w 189"/>
                  <a:gd name="T49" fmla="*/ 283 h 286"/>
                  <a:gd name="T50" fmla="*/ 135 w 189"/>
                  <a:gd name="T51" fmla="*/ 278 h 286"/>
                  <a:gd name="T52" fmla="*/ 134 w 189"/>
                  <a:gd name="T53" fmla="*/ 268 h 286"/>
                  <a:gd name="T54" fmla="*/ 134 w 189"/>
                  <a:gd name="T55" fmla="*/ 264 h 286"/>
                  <a:gd name="T56" fmla="*/ 126 w 189"/>
                  <a:gd name="T57" fmla="*/ 270 h 286"/>
                  <a:gd name="T58" fmla="*/ 114 w 189"/>
                  <a:gd name="T59" fmla="*/ 277 h 286"/>
                  <a:gd name="T60" fmla="*/ 97 w 189"/>
                  <a:gd name="T61" fmla="*/ 282 h 286"/>
                  <a:gd name="T62" fmla="*/ 76 w 189"/>
                  <a:gd name="T63" fmla="*/ 284 h 286"/>
                  <a:gd name="T64" fmla="*/ 89 w 189"/>
                  <a:gd name="T65" fmla="*/ 261 h 286"/>
                  <a:gd name="T66" fmla="*/ 99 w 189"/>
                  <a:gd name="T67" fmla="*/ 260 h 286"/>
                  <a:gd name="T68" fmla="*/ 108 w 189"/>
                  <a:gd name="T69" fmla="*/ 258 h 286"/>
                  <a:gd name="T70" fmla="*/ 122 w 189"/>
                  <a:gd name="T71" fmla="*/ 253 h 286"/>
                  <a:gd name="T72" fmla="*/ 132 w 189"/>
                  <a:gd name="T73" fmla="*/ 246 h 286"/>
                  <a:gd name="T74" fmla="*/ 132 w 189"/>
                  <a:gd name="T75" fmla="*/ 114 h 286"/>
                  <a:gd name="T76" fmla="*/ 128 w 189"/>
                  <a:gd name="T77" fmla="*/ 109 h 286"/>
                  <a:gd name="T78" fmla="*/ 121 w 189"/>
                  <a:gd name="T79" fmla="*/ 105 h 286"/>
                  <a:gd name="T80" fmla="*/ 110 w 189"/>
                  <a:gd name="T81" fmla="*/ 101 h 286"/>
                  <a:gd name="T82" fmla="*/ 96 w 189"/>
                  <a:gd name="T83" fmla="*/ 100 h 286"/>
                  <a:gd name="T84" fmla="*/ 82 w 189"/>
                  <a:gd name="T85" fmla="*/ 102 h 286"/>
                  <a:gd name="T86" fmla="*/ 68 w 189"/>
                  <a:gd name="T87" fmla="*/ 107 h 286"/>
                  <a:gd name="T88" fmla="*/ 55 w 189"/>
                  <a:gd name="T89" fmla="*/ 117 h 286"/>
                  <a:gd name="T90" fmla="*/ 44 w 189"/>
                  <a:gd name="T91" fmla="*/ 132 h 286"/>
                  <a:gd name="T92" fmla="*/ 36 w 189"/>
                  <a:gd name="T93" fmla="*/ 152 h 286"/>
                  <a:gd name="T94" fmla="*/ 33 w 189"/>
                  <a:gd name="T95" fmla="*/ 179 h 286"/>
                  <a:gd name="T96" fmla="*/ 37 w 189"/>
                  <a:gd name="T97" fmla="*/ 215 h 286"/>
                  <a:gd name="T98" fmla="*/ 50 w 189"/>
                  <a:gd name="T99" fmla="*/ 241 h 286"/>
                  <a:gd name="T100" fmla="*/ 68 w 189"/>
                  <a:gd name="T101" fmla="*/ 256 h 286"/>
                  <a:gd name="T102" fmla="*/ 89 w 189"/>
                  <a:gd name="T103" fmla="*/ 261 h 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189" h="286">
                    <a:moveTo>
                      <a:pt x="76" y="284"/>
                    </a:moveTo>
                    <a:cubicBezTo>
                      <a:pt x="66" y="284"/>
                      <a:pt x="57" y="282"/>
                      <a:pt x="47" y="279"/>
                    </a:cubicBezTo>
                    <a:cubicBezTo>
                      <a:pt x="38" y="275"/>
                      <a:pt x="30" y="269"/>
                      <a:pt x="23" y="261"/>
                    </a:cubicBezTo>
                    <a:cubicBezTo>
                      <a:pt x="17" y="253"/>
                      <a:pt x="11" y="243"/>
                      <a:pt x="7" y="230"/>
                    </a:cubicBezTo>
                    <a:cubicBezTo>
                      <a:pt x="2" y="218"/>
                      <a:pt x="0" y="204"/>
                      <a:pt x="0" y="187"/>
                    </a:cubicBezTo>
                    <a:cubicBezTo>
                      <a:pt x="0" y="172"/>
                      <a:pt x="3" y="157"/>
                      <a:pt x="8" y="144"/>
                    </a:cubicBezTo>
                    <a:cubicBezTo>
                      <a:pt x="13" y="132"/>
                      <a:pt x="20" y="120"/>
                      <a:pt x="29" y="111"/>
                    </a:cubicBezTo>
                    <a:cubicBezTo>
                      <a:pt x="38" y="102"/>
                      <a:pt x="49" y="95"/>
                      <a:pt x="61" y="89"/>
                    </a:cubicBezTo>
                    <a:cubicBezTo>
                      <a:pt x="73" y="84"/>
                      <a:pt x="86" y="82"/>
                      <a:pt x="100" y="82"/>
                    </a:cubicBezTo>
                    <a:cubicBezTo>
                      <a:pt x="106" y="82"/>
                      <a:pt x="112" y="82"/>
                      <a:pt x="118" y="83"/>
                    </a:cubicBezTo>
                    <a:cubicBezTo>
                      <a:pt x="123" y="84"/>
                      <a:pt x="128" y="85"/>
                      <a:pt x="132" y="86"/>
                    </a:cubicBezTo>
                    <a:cubicBezTo>
                      <a:pt x="132" y="29"/>
                      <a:pt x="132" y="29"/>
                      <a:pt x="132" y="29"/>
                    </a:cubicBezTo>
                    <a:cubicBezTo>
                      <a:pt x="96" y="22"/>
                      <a:pt x="96" y="22"/>
                      <a:pt x="96" y="22"/>
                    </a:cubicBezTo>
                    <a:cubicBezTo>
                      <a:pt x="96" y="7"/>
                      <a:pt x="96" y="7"/>
                      <a:pt x="96" y="7"/>
                    </a:cubicBezTo>
                    <a:cubicBezTo>
                      <a:pt x="158" y="0"/>
                      <a:pt x="158" y="0"/>
                      <a:pt x="158" y="0"/>
                    </a:cubicBezTo>
                    <a:cubicBezTo>
                      <a:pt x="165" y="4"/>
                      <a:pt x="165" y="4"/>
                      <a:pt x="165" y="4"/>
                    </a:cubicBezTo>
                    <a:cubicBezTo>
                      <a:pt x="165" y="266"/>
                      <a:pt x="165" y="266"/>
                      <a:pt x="165" y="266"/>
                    </a:cubicBezTo>
                    <a:cubicBezTo>
                      <a:pt x="189" y="266"/>
                      <a:pt x="189" y="266"/>
                      <a:pt x="189" y="266"/>
                    </a:cubicBezTo>
                    <a:cubicBezTo>
                      <a:pt x="189" y="278"/>
                      <a:pt x="189" y="278"/>
                      <a:pt x="189" y="278"/>
                    </a:cubicBezTo>
                    <a:cubicBezTo>
                      <a:pt x="187" y="279"/>
                      <a:pt x="184" y="280"/>
                      <a:pt x="181" y="281"/>
                    </a:cubicBezTo>
                    <a:cubicBezTo>
                      <a:pt x="178" y="282"/>
                      <a:pt x="175" y="283"/>
                      <a:pt x="172" y="284"/>
                    </a:cubicBezTo>
                    <a:cubicBezTo>
                      <a:pt x="169" y="284"/>
                      <a:pt x="166" y="285"/>
                      <a:pt x="162" y="285"/>
                    </a:cubicBezTo>
                    <a:cubicBezTo>
                      <a:pt x="159" y="286"/>
                      <a:pt x="156" y="286"/>
                      <a:pt x="153" y="286"/>
                    </a:cubicBezTo>
                    <a:cubicBezTo>
                      <a:pt x="151" y="286"/>
                      <a:pt x="148" y="286"/>
                      <a:pt x="146" y="285"/>
                    </a:cubicBezTo>
                    <a:cubicBezTo>
                      <a:pt x="144" y="285"/>
                      <a:pt x="142" y="284"/>
                      <a:pt x="140" y="283"/>
                    </a:cubicBezTo>
                    <a:cubicBezTo>
                      <a:pt x="138" y="282"/>
                      <a:pt x="137" y="280"/>
                      <a:pt x="135" y="278"/>
                    </a:cubicBezTo>
                    <a:cubicBezTo>
                      <a:pt x="134" y="275"/>
                      <a:pt x="134" y="272"/>
                      <a:pt x="134" y="268"/>
                    </a:cubicBezTo>
                    <a:cubicBezTo>
                      <a:pt x="134" y="264"/>
                      <a:pt x="134" y="264"/>
                      <a:pt x="134" y="264"/>
                    </a:cubicBezTo>
                    <a:cubicBezTo>
                      <a:pt x="132" y="266"/>
                      <a:pt x="129" y="268"/>
                      <a:pt x="126" y="270"/>
                    </a:cubicBezTo>
                    <a:cubicBezTo>
                      <a:pt x="123" y="273"/>
                      <a:pt x="119" y="275"/>
                      <a:pt x="114" y="277"/>
                    </a:cubicBezTo>
                    <a:cubicBezTo>
                      <a:pt x="109" y="279"/>
                      <a:pt x="103" y="281"/>
                      <a:pt x="97" y="282"/>
                    </a:cubicBezTo>
                    <a:cubicBezTo>
                      <a:pt x="90" y="284"/>
                      <a:pt x="83" y="284"/>
                      <a:pt x="76" y="284"/>
                    </a:cubicBezTo>
                    <a:close/>
                    <a:moveTo>
                      <a:pt x="89" y="261"/>
                    </a:moveTo>
                    <a:cubicBezTo>
                      <a:pt x="93" y="261"/>
                      <a:pt x="96" y="260"/>
                      <a:pt x="99" y="260"/>
                    </a:cubicBezTo>
                    <a:cubicBezTo>
                      <a:pt x="102" y="260"/>
                      <a:pt x="105" y="259"/>
                      <a:pt x="108" y="258"/>
                    </a:cubicBezTo>
                    <a:cubicBezTo>
                      <a:pt x="114" y="257"/>
                      <a:pt x="118" y="255"/>
                      <a:pt x="122" y="253"/>
                    </a:cubicBezTo>
                    <a:cubicBezTo>
                      <a:pt x="126" y="251"/>
                      <a:pt x="130" y="248"/>
                      <a:pt x="132" y="246"/>
                    </a:cubicBezTo>
                    <a:cubicBezTo>
                      <a:pt x="132" y="114"/>
                      <a:pt x="132" y="114"/>
                      <a:pt x="132" y="114"/>
                    </a:cubicBezTo>
                    <a:cubicBezTo>
                      <a:pt x="131" y="112"/>
                      <a:pt x="130" y="111"/>
                      <a:pt x="128" y="109"/>
                    </a:cubicBezTo>
                    <a:cubicBezTo>
                      <a:pt x="126" y="107"/>
                      <a:pt x="124" y="106"/>
                      <a:pt x="121" y="105"/>
                    </a:cubicBezTo>
                    <a:cubicBezTo>
                      <a:pt x="118" y="103"/>
                      <a:pt x="114" y="102"/>
                      <a:pt x="110" y="101"/>
                    </a:cubicBezTo>
                    <a:cubicBezTo>
                      <a:pt x="106" y="100"/>
                      <a:pt x="101" y="100"/>
                      <a:pt x="96" y="100"/>
                    </a:cubicBezTo>
                    <a:cubicBezTo>
                      <a:pt x="91" y="100"/>
                      <a:pt x="87" y="101"/>
                      <a:pt x="82" y="102"/>
                    </a:cubicBezTo>
                    <a:cubicBezTo>
                      <a:pt x="77" y="103"/>
                      <a:pt x="73" y="104"/>
                      <a:pt x="68" y="107"/>
                    </a:cubicBezTo>
                    <a:cubicBezTo>
                      <a:pt x="64" y="110"/>
                      <a:pt x="59" y="113"/>
                      <a:pt x="55" y="117"/>
                    </a:cubicBezTo>
                    <a:cubicBezTo>
                      <a:pt x="51" y="121"/>
                      <a:pt x="47" y="126"/>
                      <a:pt x="44" y="132"/>
                    </a:cubicBezTo>
                    <a:cubicBezTo>
                      <a:pt x="41" y="137"/>
                      <a:pt x="38" y="144"/>
                      <a:pt x="36" y="152"/>
                    </a:cubicBezTo>
                    <a:cubicBezTo>
                      <a:pt x="34" y="160"/>
                      <a:pt x="33" y="169"/>
                      <a:pt x="33" y="179"/>
                    </a:cubicBezTo>
                    <a:cubicBezTo>
                      <a:pt x="33" y="193"/>
                      <a:pt x="34" y="205"/>
                      <a:pt x="37" y="215"/>
                    </a:cubicBezTo>
                    <a:cubicBezTo>
                      <a:pt x="41" y="226"/>
                      <a:pt x="45" y="234"/>
                      <a:pt x="50" y="241"/>
                    </a:cubicBezTo>
                    <a:cubicBezTo>
                      <a:pt x="55" y="248"/>
                      <a:pt x="61" y="253"/>
                      <a:pt x="68" y="256"/>
                    </a:cubicBezTo>
                    <a:cubicBezTo>
                      <a:pt x="75" y="259"/>
                      <a:pt x="82" y="261"/>
                      <a:pt x="89" y="26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6" name="Freeform 11">
                <a:extLst>
                  <a:ext uri="{FF2B5EF4-FFF2-40B4-BE49-F238E27FC236}">
                    <a16:creationId xmlns:a16="http://schemas.microsoft.com/office/drawing/2014/main" id="{03ABCE4C-8F3F-495D-81DE-0857738BB08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84" y="1008"/>
                <a:ext cx="31" cy="30"/>
              </a:xfrm>
              <a:custGeom>
                <a:avLst/>
                <a:gdLst>
                  <a:gd name="T0" fmla="*/ 21 w 42"/>
                  <a:gd name="T1" fmla="*/ 0 h 41"/>
                  <a:gd name="T2" fmla="*/ 42 w 42"/>
                  <a:gd name="T3" fmla="*/ 20 h 41"/>
                  <a:gd name="T4" fmla="*/ 21 w 42"/>
                  <a:gd name="T5" fmla="*/ 41 h 41"/>
                  <a:gd name="T6" fmla="*/ 0 w 42"/>
                  <a:gd name="T7" fmla="*/ 20 h 41"/>
                  <a:gd name="T8" fmla="*/ 21 w 42"/>
                  <a:gd name="T9" fmla="*/ 0 h 41"/>
                  <a:gd name="T10" fmla="*/ 21 w 42"/>
                  <a:gd name="T11" fmla="*/ 38 h 41"/>
                  <a:gd name="T12" fmla="*/ 38 w 42"/>
                  <a:gd name="T13" fmla="*/ 20 h 41"/>
                  <a:gd name="T14" fmla="*/ 21 w 42"/>
                  <a:gd name="T15" fmla="*/ 3 h 41"/>
                  <a:gd name="T16" fmla="*/ 4 w 42"/>
                  <a:gd name="T17" fmla="*/ 20 h 41"/>
                  <a:gd name="T18" fmla="*/ 21 w 42"/>
                  <a:gd name="T19" fmla="*/ 38 h 41"/>
                  <a:gd name="T20" fmla="*/ 13 w 42"/>
                  <a:gd name="T21" fmla="*/ 8 h 41"/>
                  <a:gd name="T22" fmla="*/ 22 w 42"/>
                  <a:gd name="T23" fmla="*/ 8 h 41"/>
                  <a:gd name="T24" fmla="*/ 31 w 42"/>
                  <a:gd name="T25" fmla="*/ 15 h 41"/>
                  <a:gd name="T26" fmla="*/ 24 w 42"/>
                  <a:gd name="T27" fmla="*/ 22 h 41"/>
                  <a:gd name="T28" fmla="*/ 31 w 42"/>
                  <a:gd name="T29" fmla="*/ 33 h 41"/>
                  <a:gd name="T30" fmla="*/ 27 w 42"/>
                  <a:gd name="T31" fmla="*/ 33 h 41"/>
                  <a:gd name="T32" fmla="*/ 21 w 42"/>
                  <a:gd name="T33" fmla="*/ 22 h 41"/>
                  <a:gd name="T34" fmla="*/ 17 w 42"/>
                  <a:gd name="T35" fmla="*/ 22 h 41"/>
                  <a:gd name="T36" fmla="*/ 17 w 42"/>
                  <a:gd name="T37" fmla="*/ 33 h 41"/>
                  <a:gd name="T38" fmla="*/ 13 w 42"/>
                  <a:gd name="T39" fmla="*/ 33 h 41"/>
                  <a:gd name="T40" fmla="*/ 13 w 42"/>
                  <a:gd name="T41" fmla="*/ 8 h 41"/>
                  <a:gd name="T42" fmla="*/ 17 w 42"/>
                  <a:gd name="T43" fmla="*/ 19 h 41"/>
                  <a:gd name="T44" fmla="*/ 20 w 42"/>
                  <a:gd name="T45" fmla="*/ 19 h 41"/>
                  <a:gd name="T46" fmla="*/ 27 w 42"/>
                  <a:gd name="T47" fmla="*/ 15 h 41"/>
                  <a:gd name="T48" fmla="*/ 22 w 42"/>
                  <a:gd name="T49" fmla="*/ 11 h 41"/>
                  <a:gd name="T50" fmla="*/ 17 w 42"/>
                  <a:gd name="T51" fmla="*/ 11 h 41"/>
                  <a:gd name="T52" fmla="*/ 17 w 42"/>
                  <a:gd name="T53" fmla="*/ 19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2" h="41">
                    <a:moveTo>
                      <a:pt x="21" y="0"/>
                    </a:moveTo>
                    <a:cubicBezTo>
                      <a:pt x="32" y="0"/>
                      <a:pt x="42" y="9"/>
                      <a:pt x="42" y="20"/>
                    </a:cubicBezTo>
                    <a:cubicBezTo>
                      <a:pt x="42" y="32"/>
                      <a:pt x="32" y="41"/>
                      <a:pt x="21" y="41"/>
                    </a:cubicBezTo>
                    <a:cubicBezTo>
                      <a:pt x="9" y="41"/>
                      <a:pt x="0" y="32"/>
                      <a:pt x="0" y="20"/>
                    </a:cubicBezTo>
                    <a:cubicBezTo>
                      <a:pt x="0" y="9"/>
                      <a:pt x="9" y="0"/>
                      <a:pt x="21" y="0"/>
                    </a:cubicBezTo>
                    <a:close/>
                    <a:moveTo>
                      <a:pt x="21" y="38"/>
                    </a:moveTo>
                    <a:cubicBezTo>
                      <a:pt x="31" y="38"/>
                      <a:pt x="38" y="31"/>
                      <a:pt x="38" y="20"/>
                    </a:cubicBezTo>
                    <a:cubicBezTo>
                      <a:pt x="38" y="10"/>
                      <a:pt x="31" y="3"/>
                      <a:pt x="21" y="3"/>
                    </a:cubicBezTo>
                    <a:cubicBezTo>
                      <a:pt x="11" y="3"/>
                      <a:pt x="4" y="10"/>
                      <a:pt x="4" y="20"/>
                    </a:cubicBezTo>
                    <a:cubicBezTo>
                      <a:pt x="4" y="31"/>
                      <a:pt x="11" y="38"/>
                      <a:pt x="21" y="38"/>
                    </a:cubicBezTo>
                    <a:close/>
                    <a:moveTo>
                      <a:pt x="13" y="8"/>
                    </a:moveTo>
                    <a:cubicBezTo>
                      <a:pt x="22" y="8"/>
                      <a:pt x="22" y="8"/>
                      <a:pt x="22" y="8"/>
                    </a:cubicBezTo>
                    <a:cubicBezTo>
                      <a:pt x="28" y="8"/>
                      <a:pt x="31" y="11"/>
                      <a:pt x="31" y="15"/>
                    </a:cubicBezTo>
                    <a:cubicBezTo>
                      <a:pt x="31" y="20"/>
                      <a:pt x="28" y="22"/>
                      <a:pt x="24" y="22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27" y="33"/>
                      <a:pt x="27" y="33"/>
                      <a:pt x="27" y="33"/>
                    </a:cubicBezTo>
                    <a:cubicBezTo>
                      <a:pt x="21" y="22"/>
                      <a:pt x="21" y="22"/>
                      <a:pt x="21" y="22"/>
                    </a:cubicBezTo>
                    <a:cubicBezTo>
                      <a:pt x="17" y="22"/>
                      <a:pt x="17" y="22"/>
                      <a:pt x="17" y="22"/>
                    </a:cubicBezTo>
                    <a:cubicBezTo>
                      <a:pt x="17" y="33"/>
                      <a:pt x="17" y="33"/>
                      <a:pt x="17" y="33"/>
                    </a:cubicBezTo>
                    <a:cubicBezTo>
                      <a:pt x="13" y="33"/>
                      <a:pt x="13" y="33"/>
                      <a:pt x="13" y="33"/>
                    </a:cubicBezTo>
                    <a:lnTo>
                      <a:pt x="13" y="8"/>
                    </a:lnTo>
                    <a:close/>
                    <a:moveTo>
                      <a:pt x="17" y="19"/>
                    </a:moveTo>
                    <a:cubicBezTo>
                      <a:pt x="20" y="19"/>
                      <a:pt x="20" y="19"/>
                      <a:pt x="20" y="19"/>
                    </a:cubicBezTo>
                    <a:cubicBezTo>
                      <a:pt x="24" y="19"/>
                      <a:pt x="27" y="19"/>
                      <a:pt x="27" y="15"/>
                    </a:cubicBezTo>
                    <a:cubicBezTo>
                      <a:pt x="27" y="12"/>
                      <a:pt x="24" y="11"/>
                      <a:pt x="22" y="11"/>
                    </a:cubicBezTo>
                    <a:cubicBezTo>
                      <a:pt x="17" y="11"/>
                      <a:pt x="17" y="11"/>
                      <a:pt x="17" y="11"/>
                    </a:cubicBezTo>
                    <a:lnTo>
                      <a:pt x="17" y="1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99880830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Which tags wrap an entire html document?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88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8800" dirty="0">
                <a:solidFill>
                  <a:srgbClr val="800000"/>
                </a:solidFill>
                <a:latin typeface="Consolas" panose="020B0609020204030204" pitchFamily="49" charset="0"/>
              </a:rPr>
              <a:t>html&gt;&lt;/html&gt;</a:t>
            </a:r>
            <a:endParaRPr lang="en-US" sz="88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73666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Which header element is the largest?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88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8800" dirty="0">
                <a:solidFill>
                  <a:srgbClr val="800000"/>
                </a:solidFill>
                <a:latin typeface="Consolas" panose="020B0609020204030204" pitchFamily="49" charset="0"/>
              </a:rPr>
              <a:t>h1&gt;&lt;/h1&gt;</a:t>
            </a:r>
            <a:endParaRPr lang="en-US" sz="88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58279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Create a hyperlink that says “w3” and goes to w3.org when clicked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pl-PL" sz="6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pl-PL" sz="6600" dirty="0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pl-PL" sz="6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l-PL" sz="6600" dirty="0">
                <a:solidFill>
                  <a:srgbClr val="0000FF"/>
                </a:solidFill>
                <a:latin typeface="Consolas" panose="020B0609020204030204" pitchFamily="49" charset="0"/>
              </a:rPr>
              <a:t>"w3.org"</a:t>
            </a: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r>
              <a:rPr lang="pl-PL" sz="6600" dirty="0">
                <a:solidFill>
                  <a:srgbClr val="000000"/>
                </a:solidFill>
                <a:latin typeface="Consolas" panose="020B0609020204030204" pitchFamily="49" charset="0"/>
              </a:rPr>
              <a:t>W3</a:t>
            </a:r>
            <a:r>
              <a:rPr lang="pl-PL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&lt;/a&gt;</a:t>
            </a:r>
            <a:endParaRPr lang="pl-PL" sz="6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99268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list the six elements needed for a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table</a:t>
            </a:r>
          </a:p>
          <a:p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thead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tbody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tr</a:t>
            </a:r>
            <a:endParaRPr lang="en-US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4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td</a:t>
            </a:r>
            <a:endParaRPr lang="pl-PL" sz="48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639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Create a numbered list of three movies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pPr marL="57150" indent="0">
              <a:buNone/>
            </a:pP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&lt;ol&gt;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Bambi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Snow White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&lt;li&gt;</a:t>
            </a:r>
            <a:r>
              <a:rPr lang="it-IT" sz="6600" dirty="0">
                <a:solidFill>
                  <a:srgbClr val="000000"/>
                </a:solidFill>
                <a:latin typeface="Consolas" panose="020B0609020204030204" pitchFamily="49" charset="0"/>
              </a:rPr>
              <a:t>Fantasia</a:t>
            </a: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&lt;/li&gt;</a:t>
            </a:r>
            <a:endParaRPr lang="it-IT" sz="6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57150" indent="0">
              <a:buNone/>
            </a:pPr>
            <a:r>
              <a:rPr lang="it-IT" sz="6600" dirty="0">
                <a:solidFill>
                  <a:srgbClr val="800000"/>
                </a:solidFill>
                <a:latin typeface="Consolas" panose="020B0609020204030204" pitchFamily="49" charset="0"/>
              </a:rPr>
              <a:t>&lt;/ol&gt;</a:t>
            </a:r>
            <a:endParaRPr lang="it-IT" sz="6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537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In </a:t>
            </a:r>
            <a:r>
              <a:rPr lang="en-US" dirty="0" err="1"/>
              <a:t>css</a:t>
            </a:r>
            <a:r>
              <a:rPr lang="en-US" dirty="0"/>
              <a:t>, What does the </a:t>
            </a:r>
            <a:r>
              <a:rPr lang="en-US" sz="4000" cap="none" dirty="0">
                <a:solidFill>
                  <a:schemeClr val="accent1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color</a:t>
            </a:r>
            <a:r>
              <a:rPr lang="en-US" dirty="0"/>
              <a:t> property do?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it-IT" sz="6600" dirty="0">
                <a:latin typeface="+mj-lt"/>
              </a:rPr>
              <a:t>Sets the color of text</a:t>
            </a:r>
          </a:p>
        </p:txBody>
      </p:sp>
    </p:spTree>
    <p:extLst>
      <p:ext uri="{BB962C8B-B14F-4D97-AF65-F5344CB8AC3E}">
        <p14:creationId xmlns:p14="http://schemas.microsoft.com/office/powerpoint/2010/main" val="14804722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Which HTML element connects a CSS stylesheet to an html page?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57150" indent="0" algn="ctr">
              <a:buNone/>
            </a:pPr>
            <a:r>
              <a:rPr lang="pl-PL" sz="88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8800" dirty="0">
                <a:solidFill>
                  <a:srgbClr val="800000"/>
                </a:solidFill>
                <a:latin typeface="Consolas" panose="020B0609020204030204" pitchFamily="49" charset="0"/>
              </a:rPr>
              <a:t>link /&gt;</a:t>
            </a:r>
            <a:endParaRPr lang="en-US" sz="8800" dirty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88310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Hyland 2019">
  <a:themeElements>
    <a:clrScheme name="Hyland">
      <a:dk1>
        <a:srgbClr val="56565A"/>
      </a:dk1>
      <a:lt1>
        <a:srgbClr val="FFFFFF"/>
      </a:lt1>
      <a:dk2>
        <a:srgbClr val="56565A"/>
      </a:dk2>
      <a:lt2>
        <a:srgbClr val="EFEFF0"/>
      </a:lt2>
      <a:accent1>
        <a:srgbClr val="54C8E8"/>
      </a:accent1>
      <a:accent2>
        <a:srgbClr val="6ABF4B"/>
      </a:accent2>
      <a:accent3>
        <a:srgbClr val="98989A"/>
      </a:accent3>
      <a:accent4>
        <a:srgbClr val="C8C8C8"/>
      </a:accent4>
      <a:accent5>
        <a:srgbClr val="EFEFF0"/>
      </a:accent5>
      <a:accent6>
        <a:srgbClr val="FFFFFF"/>
      </a:accent6>
      <a:hlink>
        <a:srgbClr val="6ABF4B"/>
      </a:hlink>
      <a:folHlink>
        <a:srgbClr val="6ABF4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Hyland">
      <a:fillStyleLst>
        <a:solidFill>
          <a:schemeClr val="phClr"/>
        </a:solidFill>
        <a:solidFill>
          <a:schemeClr val="phClr">
            <a:satMod val="180000"/>
            <a:tint val="40000"/>
          </a:schemeClr>
        </a:solidFill>
        <a:solidFill>
          <a:schemeClr val="phClr">
            <a:shade val="40000"/>
          </a:schemeClr>
        </a:solidFill>
      </a:fillStyleLst>
      <a:lnStyleLst>
        <a:ln>
          <a:solidFill>
            <a:schemeClr val="phClr"/>
          </a:solidFill>
          <a:headEnd type="none" w="med" len="med"/>
          <a:tailEnd type="none" w="med" len="med"/>
        </a:ln>
        <a:ln w="12700" cap="flat" cmpd="sng" algn="ctr">
          <a:solidFill>
            <a:schemeClr val="phClr"/>
          </a:solidFill>
          <a:prstDash val="solid"/>
          <a:miter lim="800000"/>
        </a:ln>
        <a:ln>
          <a:solidFill>
            <a:schemeClr val="phClr"/>
          </a:solidFill>
          <a:headEnd type="none" w="med" len="med"/>
          <a:tailEnd type="none" w="med" len="me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>
    <a:spDef>
      <a:spPr bwMode="auto">
        <a:solidFill>
          <a:schemeClr val="accent5"/>
        </a:solidFill>
        <a:ln w="12700">
          <a:solidFill>
            <a:schemeClr val="tx2"/>
          </a:solidFill>
          <a:miter lim="800000"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<a:prstTxWarp prst="textNoShape">
          <a:avLst/>
        </a:prstTxWarp>
        <a:noAutofit/>
      </a:bodyPr>
      <a:lstStyle>
        <a:defPPr algn="ctr" defTabSz="932472" fontAlgn="base">
          <a:lnSpc>
            <a:spcPct val="90000"/>
          </a:lnSpc>
          <a:spcBef>
            <a:spcPct val="0"/>
          </a:spcBef>
          <a:spcAft>
            <a:spcPct val="0"/>
          </a:spcAft>
          <a:defRPr sz="2400" dirty="0" err="1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lnDef>
      <a:spPr>
        <a:ln w="12700">
          <a:miter lim="800000"/>
          <a:headEnd type="none"/>
          <a:tailEnd type="none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custClrLst>
    <a:custClr name="Hyland Green">
      <a:srgbClr val="6ABF4B"/>
    </a:custClr>
    <a:custClr name="Technology Blue">
      <a:srgbClr val="00586F"/>
    </a:custClr>
    <a:custClr name="Bright Blue">
      <a:srgbClr val="54C8E8"/>
    </a:custClr>
    <a:custClr name="Light Blue">
      <a:srgbClr val="96DAEA"/>
    </a:custClr>
    <a:custClr name="Pink">
      <a:srgbClr val="E95EBE"/>
    </a:custClr>
    <a:custClr name="Dark Gray">
      <a:srgbClr val="56565A"/>
    </a:custClr>
    <a:custClr name="Medium Gray">
      <a:srgbClr val="98989A"/>
    </a:custClr>
    <a:custClr name="Light Gray">
      <a:srgbClr val="C8C8C8"/>
    </a:custClr>
    <a:custClr name="Pale Gray">
      <a:srgbClr val="EFEFF0"/>
    </a:custClr>
    <a:custClr name="White">
      <a:srgbClr val="FFFFFF"/>
    </a:custClr>
    <a:custClr name="Orange">
      <a:srgbClr val="FF8300"/>
    </a:custClr>
    <a:custClr name="Purple">
      <a:srgbClr val="624B78"/>
    </a:custClr>
    <a:custClr name="Yellow">
      <a:srgbClr val="FFB71B"/>
    </a:custClr>
    <a:custClr name="Dark Blue">
      <a:srgbClr val="00303C"/>
    </a:custClr>
  </a:custClr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2376</TotalTime>
  <Words>327</Words>
  <Application>Microsoft Office PowerPoint</Application>
  <PresentationFormat>Widescreen</PresentationFormat>
  <Paragraphs>57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Calibri</vt:lpstr>
      <vt:lpstr>Consolas</vt:lpstr>
      <vt:lpstr>Wingdings</vt:lpstr>
      <vt:lpstr>Hyland 2019</vt:lpstr>
      <vt:lpstr>Review Activity Teams</vt:lpstr>
      <vt:lpstr>HTML &amp; CSS Review</vt:lpstr>
      <vt:lpstr>1. Which tags wrap an entire html document?</vt:lpstr>
      <vt:lpstr>2. Which header element is the largest?</vt:lpstr>
      <vt:lpstr>3. Create a hyperlink that says “w3” and goes to w3.org when clicked</vt:lpstr>
      <vt:lpstr>4. list the six elements needed for a table</vt:lpstr>
      <vt:lpstr>5. Create a numbered list of three movies</vt:lpstr>
      <vt:lpstr>6. In css, What does the color property do?</vt:lpstr>
      <vt:lpstr>7. Which HTML element connects a CSS stylesheet to an html page?</vt:lpstr>
      <vt:lpstr>8. Which CSS property can make text larger?</vt:lpstr>
      <vt:lpstr>9. What four things are required for a CSS declaration?</vt:lpstr>
      <vt:lpstr>10. Create a CSS ruleset that makes all anchor elements appear orange</vt:lpstr>
      <vt:lpstr>11. What does the following ruleset do?</vt:lpstr>
      <vt:lpstr>12. What is a CSS property?</vt:lpstr>
      <vt:lpstr>Tie-breaker: What does CSS stand for?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Trent Turner</dc:creator>
  <cp:lastModifiedBy>Joseph</cp:lastModifiedBy>
  <cp:revision>83</cp:revision>
  <dcterms:created xsi:type="dcterms:W3CDTF">2019-03-11T04:04:09Z</dcterms:created>
  <dcterms:modified xsi:type="dcterms:W3CDTF">2021-03-22T18:44:25Z</dcterms:modified>
</cp:coreProperties>
</file>