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319" r:id="rId3"/>
    <p:sldId id="323" r:id="rId4"/>
    <p:sldId id="320" r:id="rId5"/>
    <p:sldId id="324" r:id="rId6"/>
    <p:sldId id="305" r:id="rId7"/>
    <p:sldId id="325" r:id="rId8"/>
    <p:sldId id="321" r:id="rId9"/>
    <p:sldId id="326" r:id="rId10"/>
    <p:sldId id="322" r:id="rId11"/>
    <p:sldId id="279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Krona One" panose="020B0604020202020204" charset="0"/>
      <p:regular r:id="rId18"/>
    </p:embeddedFont>
    <p:embeddedFont>
      <p:font typeface="Miriam Libre" panose="00000500000000000000" pitchFamily="2" charset="-79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https://replit.com/@HylandOutreach</a:t>
            </a:r>
            <a:r>
              <a:rPr lang="en-US"/>
              <a:t>/BasicElementsExample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01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1" r:id="rId3"/>
    <p:sldLayoutId id="2147483672" r:id="rId4"/>
    <p:sldLayoutId id="2147483673" r:id="rId5"/>
    <p:sldLayoutId id="2147483674" r:id="rId6"/>
    <p:sldLayoutId id="214748367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BasicElementsExampl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Basic HTML</a:t>
            </a:r>
            <a:br>
              <a:rPr lang="en" sz="5400" dirty="0"/>
            </a:br>
            <a:r>
              <a:rPr lang="en" sz="6600" dirty="0">
                <a:highlight>
                  <a:schemeClr val="accent3"/>
                </a:highlight>
              </a:rPr>
              <a:t>Elements</a:t>
            </a:r>
            <a:endParaRPr sz="20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0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https://replit.com/@HylandOutreach/BasicElementsExample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810681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7E17FD-13CD-DF44-26D9-56818BDD0162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Header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70784"/>
            <a:ext cx="8572500" cy="122214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Used for page headings or titles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There are six header elements –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chemeClr val="bg1"/>
                </a:solidFill>
              </a:rPr>
              <a:t> through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2571750"/>
            <a:ext cx="7621958" cy="157889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is the biggest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is the smallest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8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89075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7E17FD-13CD-DF44-26D9-56818BDD0162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Header Elements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04C91-F92E-0E55-B0E8-347207752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0" y="1436603"/>
            <a:ext cx="8138319" cy="227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1477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E3FFA3-15BD-3901-E2F8-25B2099C9B53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Paragraph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9" y="1136072"/>
            <a:ext cx="7704000" cy="1269757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Displays common text on the page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The content does not have to be multiple sentences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Each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&lt;p&gt;&lt;/p&gt;</a:t>
            </a:r>
            <a:r>
              <a:rPr lang="en-US" sz="2000" dirty="0">
                <a:solidFill>
                  <a:schemeClr val="bg1"/>
                </a:solidFill>
              </a:rPr>
              <a:t> creates a new line under it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383" y="2975264"/>
            <a:ext cx="7875233" cy="7755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will appear normal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19910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E3FFA3-15BD-3901-E2F8-25B2099C9B53}"/>
              </a:ext>
            </a:extLst>
          </p:cNvPr>
          <p:cNvSpPr/>
          <p:nvPr/>
        </p:nvSpPr>
        <p:spPr>
          <a:xfrm>
            <a:off x="285749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Paragraph Element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530F80-71B3-5938-01B5-81717C8F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0" y="1699649"/>
            <a:ext cx="8356978" cy="148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833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E8C6AD-BD43-04CA-D8C8-389B386D3285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Hyperlink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152475"/>
            <a:ext cx="8572500" cy="1549161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Used to create a link to another page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Set the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chemeClr val="bg1"/>
                </a:solidFill>
              </a:rPr>
              <a:t> to a URL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The text of the link goes in between the opening and closing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298" y="3257550"/>
            <a:ext cx="8529258" cy="68326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0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3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000" b="1" dirty="0">
                <a:solidFill>
                  <a:srgbClr val="CE9178"/>
                </a:solidFill>
                <a:latin typeface="Consolas" panose="020B0609020204030204" pitchFamily="49" charset="0"/>
              </a:rPr>
              <a:t>"https://google.com"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0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0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66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E8C6AD-BD43-04CA-D8C8-389B386D3285}"/>
              </a:ext>
            </a:extLst>
          </p:cNvPr>
          <p:cNvSpPr/>
          <p:nvPr/>
        </p:nvSpPr>
        <p:spPr>
          <a:xfrm>
            <a:off x="292202" y="1014162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Hyperlink Element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4C29BE-4D75-9678-9CDA-8B6D23599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8365D0-7274-9339-3C8E-0C360410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8" y="2023033"/>
            <a:ext cx="8062022" cy="141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4186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E89CA-A60D-1CBA-419F-E45ECDC38EAE}"/>
              </a:ext>
            </a:extLst>
          </p:cNvPr>
          <p:cNvSpPr/>
          <p:nvPr/>
        </p:nvSpPr>
        <p:spPr>
          <a:xfrm>
            <a:off x="303784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Image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57250"/>
            <a:ext cx="8572500" cy="18002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Used to display an image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Set the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bg1"/>
                </a:solidFill>
              </a:rPr>
              <a:t> to a URL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This element has no closing tag – it is </a:t>
            </a:r>
            <a:r>
              <a:rPr lang="en-US" sz="2400" b="1" i="1" dirty="0">
                <a:solidFill>
                  <a:schemeClr val="bg1"/>
                </a:solidFill>
              </a:rPr>
              <a:t>self-closing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494" y="3257550"/>
            <a:ext cx="8861080" cy="6370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b="1" dirty="0">
                <a:solidFill>
                  <a:srgbClr val="CE9178"/>
                </a:solidFill>
                <a:latin typeface="Consolas" panose="020B0609020204030204" pitchFamily="49" charset="0"/>
              </a:rPr>
              <a:t>"https://i.imgur.com/GfT5Z9R.png"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b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15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45A1-788D-79E8-5CFC-B30C7407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Image 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0EFF6-C771-F22E-7094-EE536E73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9CF40-F384-27DD-1F49-CE5A4300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4" y="1018958"/>
            <a:ext cx="835459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99140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210</Words>
  <Application>Microsoft Office PowerPoint</Application>
  <PresentationFormat>On-screen Show (16:9)</PresentationFormat>
  <Paragraphs>33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Krona One</vt:lpstr>
      <vt:lpstr>Consolas</vt:lpstr>
      <vt:lpstr>Miriam Libre</vt:lpstr>
      <vt:lpstr>Arial</vt:lpstr>
      <vt:lpstr>Blue Grid Interface &amp; Sticky Notes Company Profile by Slidesgo</vt:lpstr>
      <vt:lpstr>Basic HTML Elements</vt:lpstr>
      <vt:lpstr>Header Elements</vt:lpstr>
      <vt:lpstr>Header Elements</vt:lpstr>
      <vt:lpstr>The Paragraph Element</vt:lpstr>
      <vt:lpstr>The Paragraph Element</vt:lpstr>
      <vt:lpstr>The Hyperlink Element</vt:lpstr>
      <vt:lpstr>The Hyperlink Element</vt:lpstr>
      <vt:lpstr>The Image Element</vt:lpstr>
      <vt:lpstr>The Image Element</vt:lpstr>
      <vt:lpstr>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Lauren Hollosy</cp:lastModifiedBy>
  <cp:revision>4</cp:revision>
  <dcterms:modified xsi:type="dcterms:W3CDTF">2024-07-03T16:50:05Z</dcterms:modified>
</cp:coreProperties>
</file>