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02" r:id="rId3"/>
    <p:sldId id="304" r:id="rId4"/>
    <p:sldId id="305" r:id="rId5"/>
    <p:sldId id="306" r:id="rId6"/>
    <p:sldId id="30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64" d="100"/>
          <a:sy n="64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some basic HTML elements</a:t>
            </a:r>
            <a:r>
              <a:rPr lang="en-US" baseline="0" dirty="0"/>
              <a:t>. There is a </a:t>
            </a:r>
            <a:r>
              <a:rPr lang="en-US" baseline="0" dirty="0" err="1"/>
              <a:t>CodePen</a:t>
            </a:r>
            <a:r>
              <a:rPr lang="en-US" baseline="0" dirty="0"/>
              <a:t> link at the end to show all of the elements in action.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52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https://replit.com/@HylandOutreach</a:t>
            </a:r>
            <a:r>
              <a:rPr lang="en-US"/>
              <a:t>/BasicElementsExample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BasicElementsExa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Basic HTML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1717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Used for page headings or titles</a:t>
            </a:r>
          </a:p>
          <a:p>
            <a:r>
              <a:rPr lang="en-US" dirty="0">
                <a:solidFill>
                  <a:schemeClr val="bg1"/>
                </a:solidFill>
              </a:rPr>
              <a:t>There are six header elements –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chemeClr val="bg1"/>
                </a:solidFill>
              </a:rPr>
              <a:t> through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3429000"/>
            <a:ext cx="10178107" cy="2105192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This is the biggest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This is the smallest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800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4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dirty="0"/>
              <a:t> (Paragraph)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Displays common text on the page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content does not have to be multiple sentences</a:t>
            </a:r>
          </a:p>
          <a:p>
            <a:r>
              <a:rPr lang="en-US" dirty="0">
                <a:solidFill>
                  <a:schemeClr val="bg1"/>
                </a:solidFill>
              </a:rPr>
              <a:t>Each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&lt;p&gt;&lt;/p&gt;</a:t>
            </a:r>
            <a:r>
              <a:rPr lang="en-US" dirty="0">
                <a:solidFill>
                  <a:schemeClr val="bg1"/>
                </a:solidFill>
              </a:rPr>
              <a:t> creates a new line under it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6595" y="4114800"/>
            <a:ext cx="9698809" cy="97257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This will appear normal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064714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(anchor)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Used to create a link to another page</a:t>
            </a:r>
          </a:p>
          <a:p>
            <a:r>
              <a:rPr lang="en-US" dirty="0">
                <a:solidFill>
                  <a:schemeClr val="bg1"/>
                </a:solidFill>
              </a:rPr>
              <a:t>Set the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chemeClr val="bg1"/>
                </a:solidFill>
              </a:rPr>
              <a:t> to a URL</a:t>
            </a:r>
          </a:p>
          <a:p>
            <a:r>
              <a:rPr lang="en-US" dirty="0">
                <a:solidFill>
                  <a:schemeClr val="bg1"/>
                </a:solidFill>
              </a:rPr>
              <a:t>The text of the link goes in between the opening and 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397" y="4343400"/>
            <a:ext cx="11372344" cy="911019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4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CE9178"/>
                </a:solidFill>
                <a:latin typeface="Consolas" panose="020B0609020204030204" pitchFamily="49" charset="0"/>
              </a:rPr>
              <a:t>"https://google.com"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0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40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66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4000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400300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Used to display an image</a:t>
            </a:r>
          </a:p>
          <a:p>
            <a:r>
              <a:rPr lang="en-US" dirty="0">
                <a:solidFill>
                  <a:schemeClr val="bg1"/>
                </a:solidFill>
              </a:rPr>
              <a:t>Set the </a:t>
            </a:r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bg1"/>
                </a:solidFill>
              </a:rPr>
              <a:t> to a URL</a:t>
            </a:r>
          </a:p>
          <a:p>
            <a:r>
              <a:rPr lang="en-US" dirty="0">
                <a:solidFill>
                  <a:schemeClr val="bg1"/>
                </a:solidFill>
              </a:rPr>
              <a:t>This element has no closing tag – it is </a:t>
            </a:r>
            <a:r>
              <a:rPr lang="en-US" b="1" i="1" dirty="0">
                <a:solidFill>
                  <a:schemeClr val="bg1"/>
                </a:solidFill>
              </a:rPr>
              <a:t>self-closing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658" y="4343400"/>
            <a:ext cx="11766683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15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https://replit.com/@HylandOutreach/BasicElementsExample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38106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220</Words>
  <Application>Microsoft Office PowerPoint</Application>
  <PresentationFormat>Widescreen</PresentationFormat>
  <Paragraphs>32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Consolas</vt:lpstr>
      <vt:lpstr>Wingdings</vt:lpstr>
      <vt:lpstr>Hyland 2019</vt:lpstr>
      <vt:lpstr>Basic HTML Elements</vt:lpstr>
      <vt:lpstr>Header Elements</vt:lpstr>
      <vt:lpstr>The p (Paragraph) Element</vt:lpstr>
      <vt:lpstr>The a (anchor) Element</vt:lpstr>
      <vt:lpstr>The img Element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74</cp:revision>
  <dcterms:created xsi:type="dcterms:W3CDTF">2019-03-11T04:04:09Z</dcterms:created>
  <dcterms:modified xsi:type="dcterms:W3CDTF">2022-03-08T22:06:31Z</dcterms:modified>
</cp:coreProperties>
</file>