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23" r:id="rId3"/>
    <p:sldId id="319" r:id="rId4"/>
    <p:sldId id="324" r:id="rId5"/>
    <p:sldId id="320" r:id="rId6"/>
    <p:sldId id="325" r:id="rId7"/>
    <p:sldId id="305" r:id="rId8"/>
    <p:sldId id="326" r:id="rId9"/>
    <p:sldId id="321" r:id="rId10"/>
    <p:sldId id="327" r:id="rId11"/>
    <p:sldId id="322" r:id="rId12"/>
    <p:sldId id="279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  <p:embeddedFont>
      <p:font typeface="Miriam Libre" panose="00000500000000000000" pitchFamily="2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https://replit.com/@HylandOutreach</a:t>
            </a:r>
            <a:r>
              <a:rPr lang="en-US"/>
              <a:t>/BasicElementsExample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BasicElements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 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5A1-788D-79E8-5CFC-B30C740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EFF6-C771-F22E-7094-EE536E73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9CF40-F384-27DD-1F49-CE5A430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1018958"/>
            <a:ext cx="835459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9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https://replit.com/@HylandOutreach/BasicElementsExample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4852B-234A-0E2C-D790-30CFBBEE89A1}"/>
              </a:ext>
            </a:extLst>
          </p:cNvPr>
          <p:cNvSpPr txBox="1"/>
          <p:nvPr/>
        </p:nvSpPr>
        <p:spPr>
          <a:xfrm>
            <a:off x="504265" y="457201"/>
            <a:ext cx="767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Krona One" panose="020B0604020202020204" charset="0"/>
              </a:rPr>
              <a:t>The Fundamental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45632-B413-935D-DC82-85FFFAA660E7}"/>
              </a:ext>
            </a:extLst>
          </p:cNvPr>
          <p:cNvSpPr txBox="1"/>
          <p:nvPr/>
        </p:nvSpPr>
        <p:spPr>
          <a:xfrm>
            <a:off x="625289" y="1405218"/>
            <a:ext cx="3402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&lt;..stuff..&gt; 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ECE5D-C54A-0FDB-55E3-5D52355EB517}"/>
              </a:ext>
            </a:extLst>
          </p:cNvPr>
          <p:cNvCxnSpPr/>
          <p:nvPr/>
        </p:nvCxnSpPr>
        <p:spPr>
          <a:xfrm>
            <a:off x="2312894" y="1741394"/>
            <a:ext cx="1714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A3F4-2122-4283-B297-751E925337CB}"/>
              </a:ext>
            </a:extLst>
          </p:cNvPr>
          <p:cNvCxnSpPr/>
          <p:nvPr/>
        </p:nvCxnSpPr>
        <p:spPr>
          <a:xfrm>
            <a:off x="2823882" y="2306171"/>
            <a:ext cx="2070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93593-F517-EED7-DF13-2BBF8A5D37B6}"/>
              </a:ext>
            </a:extLst>
          </p:cNvPr>
          <p:cNvCxnSpPr/>
          <p:nvPr/>
        </p:nvCxnSpPr>
        <p:spPr>
          <a:xfrm>
            <a:off x="3751729" y="2877671"/>
            <a:ext cx="18220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82A284-F739-7AD3-9745-02B4B7099EC4}"/>
              </a:ext>
            </a:extLst>
          </p:cNvPr>
          <p:cNvSpPr txBox="1"/>
          <p:nvPr/>
        </p:nvSpPr>
        <p:spPr>
          <a:xfrm>
            <a:off x="4027395" y="1550006"/>
            <a:ext cx="449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“Root” element - contains entire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C6EFF-7935-96B9-5B53-3E9365A52294}"/>
              </a:ext>
            </a:extLst>
          </p:cNvPr>
          <p:cNvSpPr txBox="1"/>
          <p:nvPr/>
        </p:nvSpPr>
        <p:spPr>
          <a:xfrm>
            <a:off x="4982135" y="2121505"/>
            <a:ext cx="264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HTML content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66B9-8B31-F92F-17CF-CACD5739B42F}"/>
              </a:ext>
            </a:extLst>
          </p:cNvPr>
          <p:cNvSpPr txBox="1"/>
          <p:nvPr/>
        </p:nvSpPr>
        <p:spPr>
          <a:xfrm>
            <a:off x="5658971" y="2686280"/>
            <a:ext cx="27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Everything that is visible!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1921F-6671-3934-3AE0-042EF1986F89}"/>
              </a:ext>
            </a:extLst>
          </p:cNvPr>
          <p:cNvSpPr/>
          <p:nvPr/>
        </p:nvSpPr>
        <p:spPr>
          <a:xfrm>
            <a:off x="4027395" y="3381937"/>
            <a:ext cx="4202205" cy="885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The code will work without these… but you should add them anyway!</a:t>
            </a:r>
          </a:p>
        </p:txBody>
      </p:sp>
    </p:spTree>
    <p:extLst>
      <p:ext uri="{BB962C8B-B14F-4D97-AF65-F5344CB8AC3E}">
        <p14:creationId xmlns:p14="http://schemas.microsoft.com/office/powerpoint/2010/main" val="40123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4C91-F92E-0E55-B0E8-34720775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0" y="1436603"/>
            <a:ext cx="8138319" cy="22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47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49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30F80-71B3-5938-01B5-81717C8F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0" y="1699649"/>
            <a:ext cx="8356978" cy="14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8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92202" y="1014162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C29BE-4D75-9678-9CDA-8B6D2359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365D0-7274-9339-3C8E-0C360410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8" y="2023033"/>
            <a:ext cx="8062022" cy="14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261</Words>
  <Application>Microsoft Office PowerPoint</Application>
  <PresentationFormat>On-screen Show (16:9)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Miriam Libre</vt:lpstr>
      <vt:lpstr>Krona One</vt:lpstr>
      <vt:lpstr>Blue Grid Interface &amp; Sticky Notes Company Profile by Slidesgo</vt:lpstr>
      <vt:lpstr>Basic HTML Elements</vt:lpstr>
      <vt:lpstr>PowerPoint Presentation</vt:lpstr>
      <vt:lpstr>Header Elements</vt:lpstr>
      <vt:lpstr>Header Elements</vt:lpstr>
      <vt:lpstr>The Paragraph Element</vt:lpstr>
      <vt:lpstr>The Paragraph Element</vt:lpstr>
      <vt:lpstr>The Hyperlink Element</vt:lpstr>
      <vt:lpstr>The Hyperlink Element</vt:lpstr>
      <vt:lpstr>The Image Element</vt:lpstr>
      <vt:lpstr>The Image Element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5</cp:revision>
  <dcterms:modified xsi:type="dcterms:W3CDTF">2024-08-21T13:25:40Z</dcterms:modified>
</cp:coreProperties>
</file>