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01" r:id="rId3"/>
    <p:sldId id="306" r:id="rId4"/>
    <p:sldId id="307" r:id="rId5"/>
    <p:sldId id="313" r:id="rId6"/>
    <p:sldId id="308" r:id="rId7"/>
    <p:sldId id="309" r:id="rId8"/>
    <p:sldId id="310" r:id="rId9"/>
    <p:sldId id="312" r:id="rId10"/>
    <p:sldId id="311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67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Frame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abl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Tables &amp; IFrames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6" y="174861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https://replit.com/@HylandOutreach/IFrameExample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3886200" y="-9023"/>
            <a:ext cx="5257800" cy="5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i="1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985674"/>
            <a:ext cx="7134250" cy="160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27" y="3925166"/>
            <a:ext cx="5396345" cy="71404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42862" algn="ctr">
              <a:spcAft>
                <a:spcPts val="900"/>
              </a:spcAft>
              <a:buClr>
                <a:srgbClr val="98989A"/>
              </a:buClr>
            </a:pPr>
            <a:r>
              <a:rPr lang="en-US" sz="32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Information about birds</a:t>
            </a: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42863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/>
              <a:t>: the primary element in a table, contains all other elements</a:t>
            </a:r>
            <a:endParaRPr lang="en-US" dirty="0"/>
          </a:p>
          <a:p>
            <a:pPr marL="42863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/>
              <a:t>: a </a:t>
            </a:r>
            <a:r>
              <a:rPr lang="en-US" sz="1600" i="1" dirty="0"/>
              <a:t>row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/>
              <a:t>: a </a:t>
            </a:r>
            <a:r>
              <a:rPr lang="en-US" sz="1600" i="1" dirty="0"/>
              <a:t>header cell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/>
              <a:t>: a </a:t>
            </a:r>
            <a:r>
              <a:rPr lang="en-US" sz="1600" i="1" dirty="0"/>
              <a:t>normal cell</a:t>
            </a:r>
            <a:r>
              <a:rPr lang="en-US" sz="1600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2" y="3219244"/>
            <a:ext cx="6151855" cy="138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1392381" y="3282088"/>
            <a:ext cx="6255545" cy="126912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1392380" y="3532909"/>
            <a:ext cx="6255545" cy="25630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1392379" y="3276600"/>
            <a:ext cx="1565566" cy="2563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6026465" y="3789218"/>
            <a:ext cx="398925" cy="243997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ow Bird Classification Works - Birding World">
            <a:extLst>
              <a:ext uri="{FF2B5EF4-FFF2-40B4-BE49-F238E27FC236}">
                <a16:creationId xmlns:a16="http://schemas.microsoft.com/office/drawing/2014/main" id="{4490CBB0-64B6-1C50-9A68-2EC00EC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Bird Classification Works - Birding World">
            <a:extLst>
              <a:ext uri="{FF2B5EF4-FFF2-40B4-BE49-F238E27FC236}">
                <a16:creationId xmlns:a16="http://schemas.microsoft.com/office/drawing/2014/main" id="{160B2BAB-59FD-C1E1-9401-459AE95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7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85FA-F220-2618-1CF9-87257B25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7EE9C-0483-D82D-7953-815D2B845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EE2B-2294-FAC8-BFC5-C4CF8D47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2" y="1684635"/>
            <a:ext cx="3315163" cy="2419688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61C67654-4719-3E93-3140-5CEABB4A088A}"/>
              </a:ext>
            </a:extLst>
          </p:cNvPr>
          <p:cNvSpPr/>
          <p:nvPr/>
        </p:nvSpPr>
        <p:spPr>
          <a:xfrm>
            <a:off x="3082416" y="3035732"/>
            <a:ext cx="4979410" cy="701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24DAE1-EFDE-C6AF-AC6D-20129A82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79" y="3289802"/>
            <a:ext cx="2191056" cy="219106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894178EF-E4FB-BFEA-E5AC-4A0F03D907FC}"/>
              </a:ext>
            </a:extLst>
          </p:cNvPr>
          <p:cNvSpPr/>
          <p:nvPr/>
        </p:nvSpPr>
        <p:spPr>
          <a:xfrm>
            <a:off x="3669113" y="2053638"/>
            <a:ext cx="4392713" cy="701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E6FF0-1250-8A54-B5B1-41BB591C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813" y="2286684"/>
            <a:ext cx="221963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8715"/>
            <a:ext cx="7704000" cy="580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https://replit.com/@HylandOutreach/TableExample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0941" y="1351850"/>
            <a:ext cx="8053513" cy="1342859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800000"/>
              </a:solidFill>
            </a:endParaRPr>
          </a:p>
          <a:p>
            <a:pPr marL="152400" indent="0" algn="ctr">
              <a:buNone/>
            </a:pPr>
            <a:endParaRPr lang="en-US" sz="1050" dirty="0"/>
          </a:p>
          <a:p>
            <a:pPr marL="152400" indent="0" algn="ctr">
              <a:buNone/>
            </a:pPr>
            <a:r>
              <a:rPr lang="en-US" sz="2400" dirty="0"/>
              <a:t>Set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 attribute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400" dirty="0"/>
              <a:t> to add a border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694709"/>
            <a:ext cx="8002117" cy="1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IFrames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1836" y="1351849"/>
            <a:ext cx="8153400" cy="3346625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Inline Frame</a:t>
            </a:r>
            <a:r>
              <a:rPr lang="en-US" sz="1800" dirty="0"/>
              <a:t> element represents a nested browsing context, embedding another HTML page into the current one</a:t>
            </a:r>
          </a:p>
          <a:p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Basically, you can display other webpages </a:t>
            </a:r>
            <a:r>
              <a:rPr lang="en-US" sz="1800" i="1" dirty="0"/>
              <a:t>within</a:t>
            </a:r>
            <a:r>
              <a:rPr lang="en-US" sz="1800" dirty="0"/>
              <a:t> your webpage</a:t>
            </a:r>
          </a:p>
          <a:p>
            <a:endParaRPr lang="en-US" sz="1800" i="1" dirty="0"/>
          </a:p>
          <a:p>
            <a:pPr marL="152400" indent="0">
              <a:buNone/>
            </a:pPr>
            <a:r>
              <a:rPr lang="en-US" sz="1800" dirty="0" err="1"/>
              <a:t>IFrames</a:t>
            </a:r>
            <a:r>
              <a:rPr lang="en-US" sz="1800" dirty="0"/>
              <a:t> use the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/>
              <a:t> element to determine which webpage to display</a:t>
            </a:r>
          </a:p>
          <a:p>
            <a:pPr marL="609600" lvl="1" indent="0">
              <a:buNone/>
            </a:pPr>
            <a:r>
              <a:rPr lang="en-US" sz="1800" dirty="0"/>
              <a:t>There are also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/>
              <a:t> and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width</a:t>
            </a:r>
            <a:r>
              <a:rPr lang="en-US" sz="1800" dirty="0"/>
              <a:t> attributes</a:t>
            </a:r>
          </a:p>
          <a:p>
            <a:pPr marL="609600" lvl="1" indent="0">
              <a:buNone/>
            </a:pPr>
            <a:endParaRPr lang="en-US" sz="1800" dirty="0"/>
          </a:p>
          <a:p>
            <a:endParaRPr lang="en-US" dirty="0"/>
          </a:p>
          <a:p>
            <a:pPr marL="42863" indent="0" algn="ctr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358</Words>
  <Application>Microsoft Office PowerPoint</Application>
  <PresentationFormat>On-screen Show (16:9)</PresentationFormat>
  <Paragraphs>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Segoe UI</vt:lpstr>
      <vt:lpstr>Roboto Condensed Light</vt:lpstr>
      <vt:lpstr>Arial</vt:lpstr>
      <vt:lpstr>Krona One</vt:lpstr>
      <vt:lpstr>Miriam Libre</vt:lpstr>
      <vt:lpstr>Wingdings</vt:lpstr>
      <vt:lpstr>Consolas</vt:lpstr>
      <vt:lpstr>Blue Grid Interface &amp; Sticky Notes Company Profile by Slidesgo</vt:lpstr>
      <vt:lpstr>Tables &amp; IFrames</vt:lpstr>
      <vt:lpstr>Tables</vt:lpstr>
      <vt:lpstr>HTML Tables</vt:lpstr>
      <vt:lpstr>Table Elements</vt:lpstr>
      <vt:lpstr>Table Elements </vt:lpstr>
      <vt:lpstr>Table Example</vt:lpstr>
      <vt:lpstr>The border Attribute</vt:lpstr>
      <vt:lpstr>IFrames</vt:lpstr>
      <vt:lpstr>The &lt;iframe&gt; Element</vt:lpstr>
      <vt:lpstr>IFrame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2024-08-21T13:29:25Z</dcterms:modified>
</cp:coreProperties>
</file>