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302" r:id="rId3"/>
    <p:sldId id="306" r:id="rId4"/>
    <p:sldId id="307" r:id="rId5"/>
    <p:sldId id="308" r:id="rId6"/>
    <p:sldId id="279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Krona One" panose="020B0604020202020204" charset="0"/>
      <p:regular r:id="rId13"/>
    </p:embeddedFont>
    <p:embeddedFont>
      <p:font typeface="Miriam Libre" panose="00000500000000000000" pitchFamily="2" charset="-79"/>
      <p:regular r:id="rId14"/>
      <p:bold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that the </a:t>
            </a:r>
            <a:r>
              <a:rPr lang="en-US" b="1" baseline="0" dirty="0"/>
              <a:t>span</a:t>
            </a:r>
            <a:r>
              <a:rPr lang="en-US" baseline="0" dirty="0"/>
              <a:t> element does not change much. It allows the CSS to style one part of the paragraph.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guess how this will</a:t>
            </a:r>
            <a:r>
              <a:rPr lang="en-US" baseline="0" dirty="0"/>
              <a:t> appear. It will be two boxes, a red one on top of a black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19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remix/span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remix/divexam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highlight>
                  <a:schemeClr val="accent3"/>
                </a:highlight>
              </a:rPr>
              <a:t>More</a:t>
            </a:r>
            <a:r>
              <a:rPr lang="en" sz="5400" dirty="0"/>
              <a:t> HTML Elements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8A8C1-57A6-FEB7-22B5-6C9A0CFCFBFE}"/>
              </a:ext>
            </a:extLst>
          </p:cNvPr>
          <p:cNvSpPr/>
          <p:nvPr/>
        </p:nvSpPr>
        <p:spPr>
          <a:xfrm>
            <a:off x="491836" y="1295400"/>
            <a:ext cx="8153400" cy="3373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22564"/>
            <a:ext cx="7704000" cy="595161"/>
          </a:xfrm>
        </p:spPr>
        <p:txBody>
          <a:bodyPr anchor="ctr"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1891" y="1351850"/>
            <a:ext cx="7987145" cy="3251700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A generic </a:t>
            </a:r>
            <a:r>
              <a:rPr lang="en-US" sz="1800" i="1" dirty="0">
                <a:solidFill>
                  <a:schemeClr val="bg1"/>
                </a:solidFill>
              </a:rPr>
              <a:t>inline</a:t>
            </a:r>
            <a:r>
              <a:rPr lang="en-US" sz="1800" dirty="0">
                <a:solidFill>
                  <a:schemeClr val="bg1"/>
                </a:solidFill>
              </a:rPr>
              <a:t> container–no new line</a:t>
            </a:r>
          </a:p>
          <a:p>
            <a:pPr marL="1524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Usually used to style a small part of something bigger</a:t>
            </a:r>
            <a:endParaRPr lang="en-US" sz="1800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b="1" dirty="0">
                <a:solidFill>
                  <a:srgbClr val="D7BA7D"/>
                </a:solidFill>
                <a:latin typeface="Consolas" panose="020B0609020204030204" pitchFamily="49" charset="0"/>
              </a:rPr>
              <a:t>.red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42863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This has a 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blue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word!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C0C0C0"/>
                </a:highlight>
                <a:hlinkClick r:id="rId3"/>
              </a:rPr>
              <a:t>https://glitch.com/edit/#!/remix/spanexample</a:t>
            </a:r>
            <a:r>
              <a:rPr lang="en-US" sz="24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B07BD4-901B-D39E-2A0B-CAED9536EE37}"/>
              </a:ext>
            </a:extLst>
          </p:cNvPr>
          <p:cNvSpPr/>
          <p:nvPr/>
        </p:nvSpPr>
        <p:spPr>
          <a:xfrm>
            <a:off x="491836" y="1295400"/>
            <a:ext cx="8153400" cy="3373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87927"/>
            <a:ext cx="7704000" cy="629798"/>
          </a:xfrm>
        </p:spPr>
        <p:txBody>
          <a:bodyPr anchor="ctr"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4964" y="1351850"/>
            <a:ext cx="7849036" cy="3251700"/>
          </a:xfrm>
        </p:spPr>
        <p:txBody>
          <a:bodyPr anchor="ctr">
            <a:normAutofit/>
          </a:bodyPr>
          <a:lstStyle/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chemeClr val="bg1"/>
                </a:solidFill>
              </a:rPr>
              <a:t>generic container</a:t>
            </a:r>
            <a:r>
              <a:rPr lang="en-US" sz="2000" dirty="0">
                <a:solidFill>
                  <a:schemeClr val="bg1"/>
                </a:solidFill>
              </a:rPr>
              <a:t> used for layouts and styling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One of the </a:t>
            </a:r>
            <a:r>
              <a:rPr lang="en-US" sz="2000" b="1" dirty="0">
                <a:solidFill>
                  <a:schemeClr val="bg1"/>
                </a:solidFill>
              </a:rPr>
              <a:t>most basic</a:t>
            </a:r>
            <a:r>
              <a:rPr lang="en-US" sz="2000" dirty="0">
                <a:solidFill>
                  <a:schemeClr val="bg1"/>
                </a:solidFill>
              </a:rPr>
              <a:t> HTML elements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Can be used to </a:t>
            </a:r>
            <a:r>
              <a:rPr lang="en-US" sz="2000" b="1" dirty="0">
                <a:solidFill>
                  <a:schemeClr val="bg1"/>
                </a:solidFill>
              </a:rPr>
              <a:t>separate</a:t>
            </a:r>
            <a:r>
              <a:rPr lang="en-US" sz="2000" dirty="0">
                <a:solidFill>
                  <a:schemeClr val="bg1"/>
                </a:solidFill>
              </a:rPr>
              <a:t> different parts of a page or section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i="1" dirty="0">
                <a:solidFill>
                  <a:schemeClr val="bg1"/>
                </a:solidFill>
              </a:rPr>
              <a:t>block-level</a:t>
            </a:r>
            <a:r>
              <a:rPr lang="en-US" sz="2000" dirty="0">
                <a:solidFill>
                  <a:schemeClr val="bg1"/>
                </a:solidFill>
              </a:rPr>
              <a:t> element: stacks vertically</a:t>
            </a:r>
          </a:p>
          <a:p>
            <a:pPr marL="6096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means it adds a new line on the top and bottom</a:t>
            </a:r>
          </a:p>
        </p:txBody>
      </p:sp>
    </p:spTree>
    <p:extLst>
      <p:ext uri="{BB962C8B-B14F-4D97-AF65-F5344CB8AC3E}">
        <p14:creationId xmlns:p14="http://schemas.microsoft.com/office/powerpoint/2010/main" val="29355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6832" y="1207783"/>
            <a:ext cx="3793549" cy="3640931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#b1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#b2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00179" y="3221182"/>
            <a:ext cx="3280930" cy="1357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Miriam Libre" panose="00000500000000000000" pitchFamily="2" charset="-79"/>
                <a:cs typeface="Miriam Libre" panose="00000500000000000000" pitchFamily="2" charset="-79"/>
                <a:hlinkClick r:id="rId3"/>
              </a:rPr>
              <a:t>https://glitch.com/edit/#!/remix/divexample</a:t>
            </a:r>
            <a:r>
              <a:rPr lang="en-US" sz="2800" dirty="0"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Miriam Libre" panose="00000500000000000000" pitchFamily="2" charset="-79"/>
              <a:ea typeface="Segoe UI" pitchFamily="34" charset="0"/>
              <a:cs typeface="Miriam Libre" panose="000005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9148E-26FF-8D13-4315-8623A56E2311}"/>
              </a:ext>
            </a:extLst>
          </p:cNvPr>
          <p:cNvSpPr txBox="1"/>
          <p:nvPr/>
        </p:nvSpPr>
        <p:spPr>
          <a:xfrm>
            <a:off x="4572000" y="1356591"/>
            <a:ext cx="384593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"b1"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I'm on top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"b2"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I'm on the bottom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762869A-EE17-440B-62A9-3E2CA1430639}"/>
              </a:ext>
            </a:extLst>
          </p:cNvPr>
          <p:cNvSpPr/>
          <p:nvPr/>
        </p:nvSpPr>
        <p:spPr>
          <a:xfrm>
            <a:off x="3387436" y="4156364"/>
            <a:ext cx="1052946" cy="692351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CSS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136AC7C-D8DF-16B3-EFA6-B49E54EB5E7D}"/>
              </a:ext>
            </a:extLst>
          </p:cNvPr>
          <p:cNvSpPr/>
          <p:nvPr/>
        </p:nvSpPr>
        <p:spPr>
          <a:xfrm>
            <a:off x="7045036" y="2418566"/>
            <a:ext cx="1372898" cy="692351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6216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270</Words>
  <Application>Microsoft Office PowerPoint</Application>
  <PresentationFormat>On-screen Show (16:9)</PresentationFormat>
  <Paragraphs>51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Krona One</vt:lpstr>
      <vt:lpstr>Roboto Condensed Light</vt:lpstr>
      <vt:lpstr>Arial</vt:lpstr>
      <vt:lpstr>Miriam Libre</vt:lpstr>
      <vt:lpstr>Consolas</vt:lpstr>
      <vt:lpstr>Blue Grid Interface &amp; Sticky Notes Company Profile by Slidesgo</vt:lpstr>
      <vt:lpstr>More HTML Elements</vt:lpstr>
      <vt:lpstr>The span Element</vt:lpstr>
      <vt:lpstr>Span Example</vt:lpstr>
      <vt:lpstr>The div Element</vt:lpstr>
      <vt:lpstr>Div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5</cp:revision>
  <dcterms:modified xsi:type="dcterms:W3CDTF">2024-06-26T19:33:55Z</dcterms:modified>
</cp:coreProperties>
</file>