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02" r:id="rId10"/>
    <p:sldId id="318" r:id="rId11"/>
    <p:sldId id="313" r:id="rId12"/>
    <p:sldId id="314" r:id="rId13"/>
    <p:sldId id="315" r:id="rId14"/>
    <p:sldId id="316" r:id="rId15"/>
    <p:sldId id="317" r:id="rId16"/>
    <p:sldId id="279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0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7772400" y="0"/>
            <a:ext cx="1371600" cy="51435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1546621"/>
            <a:ext cx="2571750" cy="2053829"/>
          </a:xfrm>
        </p:spPr>
        <p:txBody>
          <a:bodyPr anchor="ctr">
            <a:norm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3301" y="1546621"/>
            <a:ext cx="5314949" cy="2053829"/>
          </a:xfrm>
        </p:spPr>
        <p:txBody>
          <a:bodyPr anchor="ctr">
            <a:normAutofit/>
          </a:bodyPr>
          <a:lstStyle>
            <a:lvl1pPr marL="258366" indent="-173831">
              <a:buFont typeface="Wingdings" panose="05000000000000000000" pitchFamily="2" charset="2"/>
              <a:buChar char="§"/>
              <a:defRPr sz="21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3200400" y="1546621"/>
            <a:ext cx="0" cy="2053829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38011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507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0" r:id="rId5"/>
    <p:sldLayoutId id="2147483671" r:id="rId6"/>
    <p:sldLayoutId id="2147483672" r:id="rId7"/>
    <p:sldLayoutId id="2147483673" r:id="rId8"/>
    <p:sldLayoutId id="2147483674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ListExamp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InputExample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AttributesExamp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>
                <a:highlight>
                  <a:schemeClr val="accent3"/>
                </a:highlight>
              </a:rPr>
              <a:t>More</a:t>
            </a:r>
            <a:r>
              <a:rPr lang="en" sz="5400" dirty="0"/>
              <a:t> HTML Elements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ADD2D-F1DF-C59D-BA4C-8766F4E2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8" y="1490424"/>
            <a:ext cx="487748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https://replit.com/@HylandOutreach/ListExample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https://replit.com/@HylandOutreach/InputExamples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>
          <a:xfrm>
            <a:off x="5070764" y="3806375"/>
            <a:ext cx="2895661" cy="6957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Attributes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HTML Lists &amp; Inputs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9F29A-FB49-84FA-72C1-7C0A9394A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11ED20-BC90-5239-4710-101E4DD37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0" y="1715268"/>
            <a:ext cx="3692236" cy="18461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1787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https://replit.com/@HylandOutreach/AttributesExample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724</Words>
  <Application>Microsoft Office PowerPoint</Application>
  <PresentationFormat>On-screen Show (16:9)</PresentationFormat>
  <Paragraphs>121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Segoe UI</vt:lpstr>
      <vt:lpstr>Krona One</vt:lpstr>
      <vt:lpstr>Wingdings</vt:lpstr>
      <vt:lpstr>Consolas</vt:lpstr>
      <vt:lpstr>Miriam Libre</vt:lpstr>
      <vt:lpstr>Roboto Condensed Light</vt:lpstr>
      <vt:lpstr>Blue Grid Interface &amp; Sticky Notes Company Profile by Slidesgo</vt:lpstr>
      <vt:lpstr>More HTML Elements</vt:lpstr>
      <vt:lpstr>Agenda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6</cp:revision>
  <dcterms:modified xsi:type="dcterms:W3CDTF">2024-08-21T13:28:45Z</dcterms:modified>
</cp:coreProperties>
</file>