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headers</a:t>
            </a:r>
            <a:r>
              <a:rPr lang="en-US" baseline="0" dirty="0"/>
              <a:t> – ask which one is the largest and which is the smallest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entire HTML document: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HTML element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Body element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Header element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Paragraph element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Anchor element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Image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Paragraph</a:t>
            </a:r>
            <a:r>
              <a:rPr lang="en-US" baseline="0" dirty="0"/>
              <a:t>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 element</a:t>
            </a:r>
            <a:r>
              <a:rPr lang="en-US" baseline="0" dirty="0"/>
              <a:t> AND anchor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Paragraph element AND anchor element AND image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7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HTML element</a:t>
            </a:r>
            <a:r>
              <a:rPr lang="en-US" baseline="0" dirty="0"/>
              <a:t> - </a:t>
            </a:r>
            <a:r>
              <a:rPr lang="en-US" dirty="0"/>
              <a:t>Ask students what is wrong with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element AND header element AND paragraph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Anchor element – also </a:t>
            </a:r>
            <a:r>
              <a:rPr lang="en-US" dirty="0" err="1"/>
              <a:t>stackoverflow</a:t>
            </a:r>
            <a:r>
              <a:rPr lang="en-US" dirty="0"/>
              <a:t> is a</a:t>
            </a:r>
            <a:r>
              <a:rPr lang="en-US" baseline="0" dirty="0"/>
              <a:t> helpful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Anchor element and image</a:t>
            </a:r>
            <a:r>
              <a:rPr lang="en-US" baseline="0" dirty="0"/>
              <a:t> element – the image will be a clickable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Name! That! Element!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6635" y="1152525"/>
            <a:ext cx="7703999" cy="3416300"/>
          </a:xfrm>
        </p:spPr>
        <p:txBody>
          <a:bodyPr anchor="ctr"/>
          <a:lstStyle/>
          <a:p>
            <a:pPr marL="42863" indent="0" algn="ctr">
              <a:buNone/>
            </a:pPr>
            <a:r>
              <a:rPr lang="pt-BR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pt-BR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r>
              <a:rPr lang="pt-BR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&lt;h6&gt;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pt-BR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&lt;/h6&gt;</a:t>
            </a:r>
            <a:endParaRPr lang="pt-BR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r>
              <a:rPr lang="pt-BR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pt-BR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pt-BR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7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1890" y="1152525"/>
            <a:ext cx="8104909" cy="3641148"/>
          </a:xfrm>
        </p:spPr>
        <p:txBody>
          <a:bodyPr anchor="ctr">
            <a:normAutofit fontScale="85000" lnSpcReduction="10000"/>
          </a:bodyPr>
          <a:lstStyle/>
          <a:p>
            <a:pPr marL="42863" indent="0">
              <a:buNone/>
            </a:pP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Hello, world!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Here's a cool website!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"http://youtube.com"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YouTube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"http://example.com/smiley.png"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6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2525"/>
            <a:ext cx="7702550" cy="3416300"/>
          </a:xfrm>
        </p:spPr>
        <p:txBody>
          <a:bodyPr anchor="ctr"/>
          <a:lstStyle/>
          <a:p>
            <a:pPr marL="42863" indent="0" algn="ctr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&lt;body&gt;&lt;/body&gt;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2525"/>
            <a:ext cx="7702550" cy="3416300"/>
          </a:xfrm>
        </p:spPr>
        <p:txBody>
          <a:bodyPr anchor="ctr"/>
          <a:lstStyle/>
          <a:p>
            <a:pPr marL="42863" indent="0" algn="ctr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0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6636" y="1152525"/>
            <a:ext cx="7994072" cy="3416300"/>
          </a:xfrm>
        </p:spPr>
        <p:txBody>
          <a:bodyPr anchor="ctr"/>
          <a:lstStyle/>
          <a:p>
            <a:pPr marL="42863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"http://google.com/"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Google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2618" y="1159452"/>
            <a:ext cx="8167256" cy="3416300"/>
          </a:xfrm>
        </p:spPr>
        <p:txBody>
          <a:bodyPr anchor="ctr"/>
          <a:lstStyle/>
          <a:p>
            <a:pPr marL="42863" indent="0">
              <a:buNone/>
            </a:pP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Here's one element:</a:t>
            </a: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"http://yahoo.com"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Yahoo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And here's another:</a:t>
            </a: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"http:/example.com/cat.png"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2525"/>
            <a:ext cx="7702550" cy="3416300"/>
          </a:xfrm>
        </p:spPr>
        <p:txBody>
          <a:bodyPr anchor="ctr"/>
          <a:lstStyle/>
          <a:p>
            <a:pPr marL="42863" indent="0" algn="ctr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&lt;html&gt;&lt;/html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1109" y="1152525"/>
            <a:ext cx="8035635" cy="3416300"/>
          </a:xfrm>
        </p:spPr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Welcome!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Check out this HTML!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8817" y="1152525"/>
            <a:ext cx="7994073" cy="3416300"/>
          </a:xfrm>
        </p:spPr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"http://www.stackoverflow.com"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 cool site!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0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1782" y="1124816"/>
            <a:ext cx="8437417" cy="3416300"/>
          </a:xfrm>
        </p:spPr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"http://hyland.com"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"http://hyland.com/logo.png"</a:t>
            </a: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7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4918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375</Words>
  <Application>Microsoft Office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Krona One</vt:lpstr>
      <vt:lpstr>Miriam Libre</vt:lpstr>
      <vt:lpstr>Consolas</vt:lpstr>
      <vt:lpstr>Blue Grid Interface &amp; Sticky Notes Company Profile by Slidesgo</vt:lpstr>
      <vt:lpstr>Name! That! Element!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3</cp:revision>
  <dcterms:modified xsi:type="dcterms:W3CDTF">2023-02-08T20:52:24Z</dcterms:modified>
</cp:coreProperties>
</file>