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0"/>
  </p:notesMasterIdLst>
  <p:sldIdLst>
    <p:sldId id="256" r:id="rId2"/>
    <p:sldId id="306" r:id="rId3"/>
    <p:sldId id="307" r:id="rId4"/>
    <p:sldId id="308" r:id="rId5"/>
    <p:sldId id="310" r:id="rId6"/>
    <p:sldId id="312" r:id="rId7"/>
    <p:sldId id="311" r:id="rId8"/>
    <p:sldId id="279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Krona One" panose="020B0604020202020204" charset="0"/>
      <p:regular r:id="rId15"/>
    </p:embeddedFont>
    <p:embeddedFont>
      <p:font typeface="Miriam Libre" panose="00000500000000000000" pitchFamily="2" charset="-79"/>
      <p:regular r:id="rId16"/>
      <p:bold r:id="rId17"/>
    </p:embeddedFont>
    <p:embeddedFont>
      <p:font typeface="Roboto Condensed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bhvk7a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5635-CEB4-A07E-A48C-BC161E77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537C-52FD-901E-1AB2-7721386B0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241FC-C0F1-0122-F158-4E8EC06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2" y="1351850"/>
            <a:ext cx="5563376" cy="1600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55C37-FE71-043F-752A-DE6198E65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2" y="3184878"/>
            <a:ext cx="2295845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0F261-7BC1-729A-0847-895EA0A89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267"/>
          <a:stretch/>
        </p:blipFill>
        <p:spPr>
          <a:xfrm>
            <a:off x="2932436" y="3556405"/>
            <a:ext cx="5408155" cy="809738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97B8F64B-A0C2-FD06-7697-3ECB471BA7AD}"/>
              </a:ext>
            </a:extLst>
          </p:cNvPr>
          <p:cNvSpPr/>
          <p:nvPr/>
        </p:nvSpPr>
        <p:spPr>
          <a:xfrm>
            <a:off x="5670816" y="1421546"/>
            <a:ext cx="3027509" cy="7967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to the CSS file</a:t>
            </a:r>
          </a:p>
        </p:txBody>
      </p:sp>
    </p:spTree>
    <p:extLst>
      <p:ext uri="{BB962C8B-B14F-4D97-AF65-F5344CB8AC3E}">
        <p14:creationId xmlns:p14="http://schemas.microsoft.com/office/powerpoint/2010/main" val="2346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https://jsfiddle.net/6bhvk7aL/</a:t>
            </a:r>
            <a:endParaRPr lang="en-US" sz="2400" b="1" dirty="0">
              <a:solidFill>
                <a:schemeClr val="bg1"/>
              </a:solidFill>
            </a:endParaRPr>
          </a:p>
          <a:p>
            <a:pPr marL="42863" indent="0" algn="ctr">
              <a:buNone/>
            </a:pPr>
            <a:r>
              <a:rPr lang="en-US" sz="1800" b="1" i="1" dirty="0">
                <a:solidFill>
                  <a:schemeClr val="bg1">
                    <a:lumMod val="95000"/>
                  </a:schemeClr>
                </a:solidFill>
              </a:rPr>
              <a:t>Note: </a:t>
            </a:r>
            <a:r>
              <a:rPr lang="en-US" sz="1800" b="1" i="1" dirty="0" err="1">
                <a:solidFill>
                  <a:schemeClr val="bg1">
                    <a:lumMod val="95000"/>
                  </a:schemeClr>
                </a:solidFill>
              </a:rPr>
              <a:t>jsfiddle</a:t>
            </a:r>
            <a:r>
              <a:rPr lang="en-US" sz="1800" b="1" i="1" dirty="0">
                <a:solidFill>
                  <a:schemeClr val="bg1">
                    <a:lumMod val="95000"/>
                  </a:schemeClr>
                </a:solidFill>
              </a:rPr>
              <a:t> auto-links CSS</a:t>
            </a: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326</Words>
  <Application>Microsoft Office PowerPoint</Application>
  <PresentationFormat>On-screen Show (16:9)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Condensed Light</vt:lpstr>
      <vt:lpstr>Calibri</vt:lpstr>
      <vt:lpstr>Arial</vt:lpstr>
      <vt:lpstr>Krona One</vt:lpstr>
      <vt:lpstr>Miriam Libre</vt:lpstr>
      <vt:lpstr>Consolas</vt:lpstr>
      <vt:lpstr>Times New Roman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CSS Properties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2024-09-04T17:30:52Z</dcterms:modified>
</cp:coreProperties>
</file>