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10" r:id="rId6"/>
    <p:sldId id="311" r:id="rId7"/>
    <p:sldId id="27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  <p:embeddedFont>
      <p:font typeface="Miriam Libre" panose="00000500000000000000" pitchFamily="2" charset="-79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ruleset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https://glitch.com/edit/#!/remix/rulesetexample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Roboto Condensed Light</vt:lpstr>
      <vt:lpstr>Arial</vt:lpstr>
      <vt:lpstr>Krona One</vt:lpstr>
      <vt:lpstr>Consolas</vt:lpstr>
      <vt:lpstr>Miriam Libre</vt:lpstr>
      <vt:lpstr>Times New Roman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7</cp:revision>
  <dcterms:modified xsi:type="dcterms:W3CDTF">2024-06-26T19:30:48Z</dcterms:modified>
</cp:coreProperties>
</file>