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279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Krona One" panose="020B0604020202020204" charset="0"/>
      <p:regular r:id="rId16"/>
    </p:embeddedFont>
    <p:embeddedFont>
      <p:font typeface="Miriam Libre" panose="00000500000000000000" pitchFamily="2" charset="-79"/>
      <p:regular r:id="rId17"/>
      <p:bold r:id="rId18"/>
    </p:embeddedFont>
    <p:embeddedFont>
      <p:font typeface="Roboto Condensed Light" panose="02000000000000000000" pitchFamily="2" charset="0"/>
      <p:regular r:id="rId19"/>
      <p: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the</a:t>
            </a:r>
            <a:r>
              <a:rPr lang="en-US" baseline="0" dirty="0"/>
              <a:t> purpose of CSS, and what it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about</a:t>
            </a:r>
            <a:r>
              <a:rPr lang="en-US" baseline="0" dirty="0"/>
              <a:t> the relationships between all these tags.</a:t>
            </a:r>
          </a:p>
          <a:p>
            <a:r>
              <a:rPr lang="en-US" baseline="0" dirty="0"/>
              <a:t>E.g., HTML is parent, head/body are siblings. Style always goes in the head, structure goes in the body.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ask the students how to change the text color to blue instead of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1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separate CSS files. Click the link to show an example of multiple stylesheets applied to one HTML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Emphasize that the file has to end in </a:t>
            </a:r>
            <a:r>
              <a:rPr lang="en-US" b="1" dirty="0"/>
              <a:t>.</a:t>
            </a:r>
            <a:r>
              <a:rPr lang="en-US" b="1" dirty="0" err="1"/>
              <a:t>css</a:t>
            </a:r>
            <a:r>
              <a:rPr lang="en-US" b="0" dirty="0"/>
              <a:t> and it has to be in the same folder as the</a:t>
            </a:r>
            <a:r>
              <a:rPr lang="en-US" b="0" baseline="0" dirty="0"/>
              <a:t> HTML file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The </a:t>
            </a:r>
            <a:r>
              <a:rPr lang="en-US" b="1" baseline="0" dirty="0"/>
              <a:t>link</a:t>
            </a:r>
            <a:r>
              <a:rPr lang="en-US" b="0" baseline="0" dirty="0"/>
              <a:t> tag is an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225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link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2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link tag in action.</a:t>
            </a:r>
            <a:r>
              <a:rPr lang="en-US" baseline="0" dirty="0"/>
              <a:t> Make sure to note the filename, attributes, and new CSS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3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01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remix/cssexample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intro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litch.com/edit/#!/remix/externalstylesheetexampl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Introduction</a:t>
            </a:r>
            <a:br>
              <a:rPr lang="en" sz="6000" dirty="0"/>
            </a:br>
            <a:r>
              <a:rPr lang="en" sz="6000" dirty="0"/>
              <a:t>to </a:t>
            </a:r>
            <a:r>
              <a:rPr lang="en" sz="8000" dirty="0">
                <a:highlight>
                  <a:schemeClr val="accent3"/>
                </a:highlight>
              </a:rPr>
              <a:t>CSS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75564" y="1351850"/>
            <a:ext cx="3048436" cy="3251700"/>
          </a:xfrm>
        </p:spPr>
        <p:txBody>
          <a:bodyPr>
            <a:normAutofit fontScale="92500"/>
          </a:bodyPr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CSS (</a:t>
            </a:r>
            <a:r>
              <a:rPr lang="en-US" sz="1600" b="1" dirty="0"/>
              <a:t>C</a:t>
            </a:r>
            <a:r>
              <a:rPr lang="en-US" sz="1600" dirty="0"/>
              <a:t>ascading </a:t>
            </a:r>
            <a:r>
              <a:rPr lang="en-US" sz="1600" b="1" dirty="0"/>
              <a:t>S</a:t>
            </a:r>
            <a:r>
              <a:rPr lang="en-US" sz="1600" dirty="0"/>
              <a:t>tyle</a:t>
            </a:r>
            <a:r>
              <a:rPr lang="en-US" sz="1600" b="1" dirty="0"/>
              <a:t>s</a:t>
            </a:r>
            <a:r>
              <a:rPr lang="en-US" sz="1600" dirty="0"/>
              <a:t>heets) is a language that allows developers to change </a:t>
            </a:r>
            <a:r>
              <a:rPr lang="en-US" sz="1600" i="1" dirty="0"/>
              <a:t>styles</a:t>
            </a:r>
            <a:r>
              <a:rPr lang="en-US" sz="1600" dirty="0"/>
              <a:t> on a webpage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CSS can change fonts, colors,  backgrounds, positioning, even animations!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If HTML is the </a:t>
            </a:r>
            <a:r>
              <a:rPr lang="en-US" sz="1600" i="1" dirty="0"/>
              <a:t>skeleton</a:t>
            </a:r>
            <a:r>
              <a:rPr lang="en-US" sz="1600" dirty="0"/>
              <a:t> of a page, CSS is the clothing that it wears</a:t>
            </a:r>
          </a:p>
          <a:p>
            <a:endParaRPr lang="en-US" dirty="0"/>
          </a:p>
          <a:p>
            <a:pPr marL="42863" indent="0">
              <a:buNone/>
            </a:pPr>
            <a:endParaRPr lang="en-US" dirty="0"/>
          </a:p>
        </p:txBody>
      </p:sp>
      <p:pic>
        <p:nvPicPr>
          <p:cNvPr id="1026" name="Picture 2" descr="Image result for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2" y="1628775"/>
            <a:ext cx="4418291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63" y="1628775"/>
            <a:ext cx="4418291" cy="24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Webpage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49"/>
            <a:ext cx="7704000" cy="3434896"/>
          </a:xfrm>
        </p:spPr>
        <p:txBody>
          <a:bodyPr>
            <a:normAutofit fontScale="92500" lnSpcReduction="10000"/>
          </a:bodyPr>
          <a:lstStyle/>
          <a:p>
            <a:pPr marL="42863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This paragraph is special...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9602" y="2218025"/>
            <a:ext cx="2163907" cy="823047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6903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800" b="1" dirty="0">
                <a:solidFill>
                  <a:schemeClr val="bg1"/>
                </a:solidFill>
                <a:highlight>
                  <a:srgbClr val="C0C0C0"/>
                </a:highlight>
                <a:hlinkClick r:id="rId3"/>
              </a:rPr>
              <a:t>https://glitch.com/edit/#!/remix/cssexamplee</a:t>
            </a:r>
            <a:r>
              <a:rPr lang="en-US" sz="2800" b="1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499875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Stylesheets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26474" y="1351850"/>
            <a:ext cx="8091054" cy="3251700"/>
          </a:xfrm>
        </p:spPr>
        <p:txBody>
          <a:bodyPr/>
          <a:lstStyle/>
          <a:p>
            <a:pPr marL="152400" indent="0">
              <a:buNone/>
            </a:pPr>
            <a:r>
              <a:rPr lang="en-US" sz="2400" dirty="0"/>
              <a:t>While it is possible to put CSS in HTML files, </a:t>
            </a:r>
            <a:r>
              <a:rPr lang="en-US" sz="2400" i="1" dirty="0"/>
              <a:t>external stylesheets</a:t>
            </a:r>
            <a:r>
              <a:rPr lang="en-US" sz="2400" dirty="0"/>
              <a:t> are easier to maintain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52400" indent="0">
              <a:buNone/>
            </a:pPr>
            <a:r>
              <a:rPr lang="en-US" sz="2400" dirty="0"/>
              <a:t>It is easier to swap out styles for HTML pages</a:t>
            </a:r>
          </a:p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52400" indent="0"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https://www.w3schools.com/css/css_intro.asp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09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Stylesheets –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54181" y="1351850"/>
            <a:ext cx="8028709" cy="3251700"/>
          </a:xfrm>
        </p:spPr>
        <p:txBody>
          <a:bodyPr/>
          <a:lstStyle/>
          <a:p>
            <a:pPr marL="152400" indent="0">
              <a:buNone/>
            </a:pPr>
            <a:r>
              <a:rPr lang="en-US" sz="2000" dirty="0"/>
              <a:t>Create a separate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file, with the CSS code</a:t>
            </a:r>
          </a:p>
          <a:p>
            <a:pPr marL="152400" indent="0">
              <a:buNone/>
            </a:pPr>
            <a:r>
              <a:rPr lang="en-US" sz="2000" dirty="0"/>
              <a:t>	Make sure it’s in the same directory as the HTML file!</a:t>
            </a:r>
          </a:p>
          <a:p>
            <a:pPr marL="42863" indent="0">
              <a:buNone/>
            </a:pPr>
            <a:endParaRPr lang="en-US" sz="2000" dirty="0"/>
          </a:p>
          <a:p>
            <a:pPr marL="42863" indent="0">
              <a:buNone/>
            </a:pPr>
            <a:endParaRPr lang="en-US" sz="2000" dirty="0"/>
          </a:p>
          <a:p>
            <a:pPr marL="152400" indent="0">
              <a:buNone/>
            </a:pPr>
            <a:r>
              <a:rPr lang="en-US" sz="2000" dirty="0"/>
              <a:t>In the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of the HTML file, insert a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&lt;link&gt;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element: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"text/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"mystyle.css"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297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</a:t>
            </a:r>
            <a:r>
              <a:rPr lang="en-US" cap="none" dirty="0">
                <a:solidFill>
                  <a:schemeClr val="tx2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800" dirty="0"/>
              <a:t>Links a variety of external files (CSS, fonts, icons)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It is a </a:t>
            </a:r>
            <a:r>
              <a:rPr lang="en-US" sz="1800" i="1" dirty="0"/>
              <a:t>self-closing</a:t>
            </a:r>
            <a:r>
              <a:rPr lang="en-US" sz="1800" dirty="0"/>
              <a:t> tag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It goes within the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sz="1800" dirty="0"/>
              <a:t> element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1800" u="sng" dirty="0"/>
              <a:t>Important attributes: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dirty="0"/>
              <a:t>: path to the file (either online or local)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n-US" sz="1800" dirty="0"/>
              <a:t>: determines the relationship type (e.g., “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stylesheet</a:t>
            </a:r>
            <a:r>
              <a:rPr lang="en-US" sz="1800" dirty="0"/>
              <a:t>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/>
              <a:t>: specifies the content type of the file (e.g., “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text/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css</a:t>
            </a:r>
            <a:r>
              <a:rPr lang="en-US" sz="1800" dirty="0"/>
              <a:t>”)</a:t>
            </a:r>
          </a:p>
          <a:p>
            <a:endParaRPr lang="en-US" dirty="0"/>
          </a:p>
        </p:txBody>
      </p:sp>
      <p:pic>
        <p:nvPicPr>
          <p:cNvPr id="2050" name="Picture 2" descr="Image result for 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374" y="1186295"/>
            <a:ext cx="2405688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Stylesheet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000" b="1" dirty="0">
                <a:solidFill>
                  <a:schemeClr val="bg1"/>
                </a:solidFill>
                <a:highlight>
                  <a:srgbClr val="C0C0C0"/>
                </a:highlight>
                <a:hlinkClick r:id="rId3"/>
              </a:rPr>
              <a:t>https://glitch.com/edit/#!/remix/externalstylesheetexample</a:t>
            </a:r>
            <a:r>
              <a:rPr lang="en-US" sz="2000" b="1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0554934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492</Words>
  <Application>Microsoft Office PowerPoint</Application>
  <PresentationFormat>On-screen Show (16:9)</PresentationFormat>
  <Paragraphs>72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Krona One</vt:lpstr>
      <vt:lpstr>Miriam Libre</vt:lpstr>
      <vt:lpstr>Roboto Condensed Light</vt:lpstr>
      <vt:lpstr>Consolas</vt:lpstr>
      <vt:lpstr>Blue Grid Interface &amp; Sticky Notes Company Profile by Slidesgo</vt:lpstr>
      <vt:lpstr>Introduction to CSS</vt:lpstr>
      <vt:lpstr>What is CSS?</vt:lpstr>
      <vt:lpstr>A Webpage with CSS</vt:lpstr>
      <vt:lpstr>CSS Example</vt:lpstr>
      <vt:lpstr>External Stylesheets – Why?</vt:lpstr>
      <vt:lpstr>External Stylesheets – How?</vt:lpstr>
      <vt:lpstr>More about the link element</vt:lpstr>
      <vt:lpstr>Stylesheet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Lauren Hollosy</cp:lastModifiedBy>
  <cp:revision>7</cp:revision>
  <dcterms:modified xsi:type="dcterms:W3CDTF">2024-06-26T19:31:46Z</dcterms:modified>
</cp:coreProperties>
</file>