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279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Krona One" panose="020B0604020202020204" charset="0"/>
      <p:regular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cssexampl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externalstylesheet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/>
                </a:solidFill>
                <a:hlinkClick r:id="rId3"/>
              </a:rPr>
              <a:t>https://glitch.com/edit/#!/cssexamplee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/>
              </a:rPr>
              <a:t>https://glitch.com/edit/#!/externalstylesheetexample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488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Miriam Libre</vt:lpstr>
      <vt:lpstr>Krona One</vt:lpstr>
      <vt:lpstr>Consolas</vt:lpstr>
      <vt:lpstr>Roboto Condensed Light</vt:lpstr>
      <vt:lpstr>Arial</vt:lpstr>
      <vt:lpstr>Blue Grid Interface &amp; Sticky Notes Company Profile by Slidesgo</vt:lpstr>
      <vt:lpstr>Introduction to CSS</vt:lpstr>
      <vt:lpstr>What is CSS?</vt:lpstr>
      <vt:lpstr>A Webpage with CSS</vt:lpstr>
      <vt:lpstr>CSS Example</vt:lpstr>
      <vt:lpstr>External Stylesheets – Why?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2024-06-25T19:13:50Z</dcterms:modified>
</cp:coreProperties>
</file>