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319" r:id="rId2"/>
    <p:sldId id="25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1" y="857251"/>
            <a:ext cx="2743200" cy="39433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1505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7143750" y="0"/>
            <a:ext cx="2000250" cy="51435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71450"/>
            <a:ext cx="5928691" cy="2057400"/>
          </a:xfrm>
        </p:spPr>
        <p:txBody>
          <a:bodyPr anchor="b">
            <a:normAutofit/>
          </a:bodyPr>
          <a:lstStyle>
            <a:lvl1pPr algn="l">
              <a:defRPr sz="36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548667"/>
            <a:ext cx="5562100" cy="461665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1800" b="1" cap="all" spc="225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49" y="4457700"/>
            <a:ext cx="2743200" cy="184577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31,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" y="4886326"/>
            <a:ext cx="5829300" cy="857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9550" y="4886326"/>
            <a:ext cx="1028700" cy="85724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7475220" y="3257550"/>
            <a:ext cx="1371600" cy="13716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3244423"/>
            <a:ext cx="4286250" cy="9561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450"/>
              </a:spcAft>
              <a:buNone/>
              <a:defRPr sz="18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11088811"/>
      </p:ext>
    </p:extLst>
  </p:cSld>
  <p:clrMapOvr>
    <a:masterClrMapping/>
  </p:clrMapOvr>
  <p:transition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  <p:sldLayoutId id="2147483674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clfsjzajqs-hylandoutreach" TargetMode="External"/><Relationship Id="rId2" Type="http://schemas.openxmlformats.org/officeDocument/2006/relationships/hyperlink" Target="https://replit.com/join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6356"/>
            <a:ext cx="9144000" cy="573088"/>
          </a:xfrm>
        </p:spPr>
        <p:txBody>
          <a:bodyPr/>
          <a:lstStyle/>
          <a:p>
            <a:pPr algn="ctr"/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31614" y="857250"/>
            <a:ext cx="2881749" cy="39433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1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  <a:endParaRPr lang="en-US" dirty="0"/>
          </a:p>
          <a:p>
            <a:pPr marL="127000" indent="0">
              <a:buNone/>
            </a:pPr>
            <a:r>
              <a:rPr lang="en-US" sz="2400" b="1" u="sng" dirty="0" err="1"/>
              <a:t>iwrphdxtqh-hylandoutreach</a:t>
            </a:r>
            <a:endParaRPr lang="en-US" sz="2400" b="1" u="sng" dirty="0"/>
          </a:p>
          <a:p>
            <a:pPr marL="127000" indent="0" algn="ctr">
              <a:buNone/>
            </a:pPr>
            <a:endParaRPr lang="en-US" sz="3200" dirty="0"/>
          </a:p>
          <a:p>
            <a:pPr marL="127000" indent="0" algn="ctr">
              <a:buNone/>
            </a:pPr>
            <a:r>
              <a:rPr lang="en-US" sz="3200" dirty="0"/>
              <a:t>In-Person</a:t>
            </a:r>
          </a:p>
          <a:p>
            <a:pPr marL="127000" indent="0" algn="ctr">
              <a:buNone/>
            </a:pPr>
            <a:r>
              <a:rPr lang="en-US" sz="3200" dirty="0"/>
              <a:t>House Left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0637" y="857250"/>
            <a:ext cx="2881750" cy="394335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3</a:t>
            </a:r>
          </a:p>
          <a:p>
            <a:pPr marL="42863" indent="0" algn="ctr">
              <a:buNone/>
            </a:pPr>
            <a:endParaRPr lang="en-US" sz="2100" dirty="0">
              <a:hlinkClick r:id="rId3"/>
            </a:endParaRPr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  <a:endParaRPr lang="en-US" dirty="0"/>
          </a:p>
          <a:p>
            <a:pPr marL="127000" indent="0">
              <a:buNone/>
            </a:pPr>
            <a:r>
              <a:rPr lang="en-US" sz="2400" b="1" u="sng" dirty="0" err="1"/>
              <a:t>ntdyhoognx-hylandoutreach</a:t>
            </a:r>
            <a:endParaRPr lang="en-US" sz="2400" b="1" u="sng" dirty="0"/>
          </a:p>
          <a:p>
            <a:pPr marL="127000" indent="0" algn="ctr">
              <a:buNone/>
            </a:pPr>
            <a:endParaRPr lang="en-US" sz="3200" dirty="0"/>
          </a:p>
          <a:p>
            <a:pPr marL="127000" indent="0" algn="ctr">
              <a:buNone/>
            </a:pPr>
            <a:r>
              <a:rPr lang="en-US" sz="3200" dirty="0"/>
              <a:t>Virtual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169226" y="848591"/>
            <a:ext cx="2805547" cy="394335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2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  <a:endParaRPr lang="en-US" dirty="0"/>
          </a:p>
          <a:p>
            <a:pPr marL="127000" indent="0">
              <a:buNone/>
            </a:pPr>
            <a:r>
              <a:rPr lang="en-US" sz="2400" b="1" u="sng" dirty="0" err="1"/>
              <a:t>lncqcuvvdw-hylandoutreach</a:t>
            </a:r>
            <a:endParaRPr lang="en-US" sz="2400" b="1" u="sng" dirty="0"/>
          </a:p>
          <a:p>
            <a:pPr marL="127000" indent="0" algn="ctr">
              <a:buNone/>
            </a:pPr>
            <a:endParaRPr lang="en-US" sz="3200" dirty="0"/>
          </a:p>
          <a:p>
            <a:pPr marL="127000" indent="0" algn="ctr">
              <a:buNone/>
            </a:pPr>
            <a:r>
              <a:rPr lang="en-US" sz="3200" dirty="0"/>
              <a:t>In-Person</a:t>
            </a:r>
          </a:p>
          <a:p>
            <a:pPr marL="127000" indent="0" algn="ctr">
              <a:buNone/>
            </a:pPr>
            <a:r>
              <a:rPr lang="en-US" sz="3200" dirty="0"/>
              <a:t>House Right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it-IT" sz="4950" dirty="0">
                <a:latin typeface="+mj-lt"/>
              </a:rPr>
              <a:t>Property name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Colon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Value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49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95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95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2863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948" y="3539076"/>
            <a:ext cx="6616876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495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b="1" dirty="0">
                <a:latin typeface="+mj-lt"/>
              </a:rPr>
              <a:t>C</a:t>
            </a:r>
            <a:r>
              <a:rPr lang="it-IT" sz="4950" dirty="0">
                <a:latin typeface="+mj-lt"/>
              </a:rPr>
              <a:t>ascading 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tyle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heets</a:t>
            </a:r>
            <a:endParaRPr lang="it-IT" sz="49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HTML &amp; CSS</a:t>
            </a:r>
            <a:r>
              <a:rPr lang="en" sz="5400" dirty="0"/>
              <a:t> </a:t>
            </a:r>
            <a:r>
              <a:rPr lang="en" sz="7200" dirty="0">
                <a:highlight>
                  <a:schemeClr val="accent3"/>
                </a:highlight>
              </a:rPr>
              <a:t>Review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44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44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thead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tbody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endParaRPr lang="pl-PL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6. In CSS, what does 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299</Words>
  <Application>Microsoft Office PowerPoint</Application>
  <PresentationFormat>On-screen Show (16:9)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Consolas</vt:lpstr>
      <vt:lpstr>Roboto Condensed Light</vt:lpstr>
      <vt:lpstr>Krona One</vt:lpstr>
      <vt:lpstr>Miriam Libre</vt:lpstr>
      <vt:lpstr>Blue Grid Interface &amp; Sticky Notes Company Profile by Slidesgo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2024-01-31T14:56:37Z</dcterms:modified>
</cp:coreProperties>
</file>