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0" r:id="rId4"/>
    <p:sldId id="326" r:id="rId5"/>
    <p:sldId id="321" r:id="rId6"/>
    <p:sldId id="322" r:id="rId7"/>
    <p:sldId id="327" r:id="rId8"/>
    <p:sldId id="323" r:id="rId9"/>
    <p:sldId id="324" r:id="rId10"/>
    <p:sldId id="325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oval-shared-wealt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ckblitz.com/edit/web-platform-bgy6gtls?file=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43rhtc2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https://glitch.com/edit/#!/remix/oval-shared-wealth</a:t>
            </a:r>
            <a:endParaRPr lang="en-US" sz="2000" b="1" dirty="0">
              <a:solidFill>
                <a:schemeClr val="bg1"/>
              </a:solidFill>
            </a:endParaRPr>
          </a:p>
          <a:p>
            <a:pPr marL="42863" indent="0" algn="ctr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https://stackblitz.com/edit/web-platform-bgy6gtls?file=index.html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D9E0-6F6B-33E2-C30A-B0EA2CF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01E2-6030-5543-F2AB-6E76E7E39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A9C6-714C-B63D-5419-6A01C2E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0" y="1440635"/>
            <a:ext cx="6677957" cy="28769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AF5A4CA-2892-2B6F-7E20-7F5A074A5C04}"/>
              </a:ext>
            </a:extLst>
          </p:cNvPr>
          <p:cNvSpPr/>
          <p:nvPr/>
        </p:nvSpPr>
        <p:spPr>
          <a:xfrm>
            <a:off x="3165822" y="2044432"/>
            <a:ext cx="5394192" cy="8346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selecting the &lt;p&gt; element with text below as the specific thing that will turn red</a:t>
            </a:r>
          </a:p>
        </p:txBody>
      </p:sp>
    </p:spTree>
    <p:extLst>
      <p:ext uri="{BB962C8B-B14F-4D97-AF65-F5344CB8AC3E}">
        <p14:creationId xmlns:p14="http://schemas.microsoft.com/office/powerpoint/2010/main" val="7098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https://jsfiddle.net/43rhtc20/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A9B5-37F3-81C1-19D5-A80D369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66" y="1152186"/>
            <a:ext cx="3457359" cy="23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7A2B8-08AB-186D-B74F-FDB82B47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8" y="1152186"/>
            <a:ext cx="3637648" cy="245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D3524-755E-541A-A4E6-32DE22FF2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88" y="2889724"/>
            <a:ext cx="3367906" cy="2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553</Words>
  <Application>Microsoft Office PowerPoint</Application>
  <PresentationFormat>On-screen Show (16:9)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Miriam Libre</vt:lpstr>
      <vt:lpstr>Krona One</vt:lpstr>
      <vt:lpstr>Roboto Condensed Light</vt:lpstr>
      <vt:lpstr>Arial</vt:lpstr>
      <vt:lpstr>Consolas</vt:lpstr>
      <vt:lpstr>Blue Grid Interface &amp; Sticky Notes Company Profile by Slidesgo</vt:lpstr>
      <vt:lpstr>Introduction to CSS</vt:lpstr>
      <vt:lpstr>What is CSS?</vt:lpstr>
      <vt:lpstr>A Webpage with CSS</vt:lpstr>
      <vt:lpstr>A Webpage with CSS</vt:lpstr>
      <vt:lpstr>CSS Example</vt:lpstr>
      <vt:lpstr>External Stylesheets – Why?</vt:lpstr>
      <vt:lpstr>CSS Examples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9</cp:revision>
  <dcterms:modified xsi:type="dcterms:W3CDTF">2025-04-09T12:36:06Z</dcterms:modified>
</cp:coreProperties>
</file>