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4"/>
  </p:notes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Krona One" panose="020B0604020202020204" charset="0"/>
      <p:regular r:id="rId29"/>
    </p:embeddedFont>
    <p:embeddedFont>
      <p:font typeface="Miriam Libre" panose="00000500000000000000" pitchFamily="2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29" autoAdjust="0"/>
  </p:normalViewPr>
  <p:slideViewPr>
    <p:cSldViewPr snapToGrid="0">
      <p:cViewPr varScale="1">
        <p:scale>
          <a:sx n="117" d="100"/>
          <a:sy n="117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uzzin.live/hos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&lt;a</a:t>
            </a:r>
            <a:r>
              <a:rPr lang="en-US" baseline="0" dirty="0"/>
              <a:t> </a:t>
            </a:r>
            <a:r>
              <a:rPr lang="en-US" baseline="0" dirty="0" err="1"/>
              <a:t>href</a:t>
            </a:r>
            <a:r>
              <a:rPr lang="en-US" baseline="0" dirty="0"/>
              <a:t>=“http://youtube.com”&gt;YouTube&lt;/a&gt;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8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color:</a:t>
            </a:r>
            <a:r>
              <a:rPr lang="en-US" baseline="0" dirty="0"/>
              <a:t> orange;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88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&lt;select&gt;</a:t>
            </a:r>
            <a:br>
              <a:rPr lang="en-US" dirty="0"/>
            </a:br>
            <a:r>
              <a:rPr lang="en-US" baseline="0" dirty="0"/>
              <a:t>  &lt;option&gt;S&lt;/option&gt;</a:t>
            </a:r>
          </a:p>
          <a:p>
            <a:r>
              <a:rPr lang="en-US" baseline="0" dirty="0"/>
              <a:t>  &lt;option&gt;M&lt;/option&gt;</a:t>
            </a:r>
          </a:p>
          <a:p>
            <a:r>
              <a:rPr lang="en-US" baseline="0" dirty="0"/>
              <a:t>  &lt;option&gt;L&lt;/option&gt;</a:t>
            </a:r>
          </a:p>
          <a:p>
            <a:r>
              <a:rPr lang="en-US" baseline="0" dirty="0"/>
              <a:t>&lt;/select&gt;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07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&lt;h6&gt;Section 1&lt;/h6&gt;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5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jumbotron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4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#info {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85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transform: rotate(90deg);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90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&lt;input type=“checkbox”&gt;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583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7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&lt;html&gt;&lt;/html&gt;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86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:hover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8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box:hover</a:t>
            </a:r>
            <a:r>
              <a:rPr lang="en-US" baseline="0" dirty="0"/>
              <a:t> {</a:t>
            </a:r>
          </a:p>
          <a:p>
            <a:r>
              <a:rPr lang="en-US" baseline="0" dirty="0"/>
              <a:t>  background-color: </a:t>
            </a:r>
            <a:r>
              <a:rPr lang="en-US" baseline="0" dirty="0" err="1"/>
              <a:t>lightsalmon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a tie-breaker is necessary, whichever team has a completely correct answer</a:t>
            </a:r>
            <a:r>
              <a:rPr lang="en-US" baseline="0" dirty="0"/>
              <a:t> first wins. Optionally, use </a:t>
            </a:r>
            <a:r>
              <a:rPr lang="en-US" sz="1200" dirty="0">
                <a:hlinkClick r:id="rId3"/>
              </a:rPr>
              <a:t>https://buzzin.live/host</a:t>
            </a:r>
            <a:r>
              <a:rPr lang="en-US" sz="1200" b="0" baseline="0" dirty="0">
                <a:solidFill>
                  <a:schemeClr val="accent4"/>
                </a:solidFill>
              </a:rPr>
              <a:t> to let the teams buzz in.</a:t>
            </a:r>
            <a:endParaRPr lang="en-US" dirty="0"/>
          </a:p>
          <a:p>
            <a:endParaRPr lang="en-US" dirty="0"/>
          </a:p>
          <a:p>
            <a:r>
              <a:rPr lang="en-US" dirty="0"/>
              <a:t>HINT: Students should use bootstrap</a:t>
            </a:r>
          </a:p>
          <a:p>
            <a:endParaRPr lang="en-US" dirty="0"/>
          </a:p>
          <a:p>
            <a:r>
              <a:rPr lang="en-US" dirty="0"/>
              <a:t>&lt;div class=“row”&gt;</a:t>
            </a:r>
          </a:p>
          <a:p>
            <a:r>
              <a:rPr lang="en-US" dirty="0"/>
              <a:t>  &lt;div class=“col-md-4”&gt;&lt;/div&gt;</a:t>
            </a:r>
          </a:p>
          <a:p>
            <a:r>
              <a:rPr lang="en-US" dirty="0"/>
              <a:t>  &lt;div class=“col-md-4”&gt;&lt;/div&gt;</a:t>
            </a:r>
          </a:p>
          <a:p>
            <a:r>
              <a:rPr lang="en-US" dirty="0"/>
              <a:t>  &lt;div class=“col-md-4”&gt;&lt;/div&gt;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 selectors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define the elements to which a set of CSS rules apply.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`</a:t>
            </a:r>
            <a:r>
              <a:rPr lang="en-US" dirty="0" err="1"/>
              <a:t>ul</a:t>
            </a:r>
            <a:r>
              <a:rPr lang="en-US" dirty="0"/>
              <a:t>`</a:t>
            </a:r>
            <a:r>
              <a:rPr lang="en-US" baseline="0" dirty="0"/>
              <a:t> is the parent of the `li`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0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table, </a:t>
            </a:r>
            <a:r>
              <a:rPr lang="en-US" dirty="0" err="1"/>
              <a:t>thead</a:t>
            </a:r>
            <a:r>
              <a:rPr lang="en-US" dirty="0"/>
              <a:t>, </a:t>
            </a:r>
            <a:r>
              <a:rPr lang="en-US" dirty="0" err="1"/>
              <a:t>tbody</a:t>
            </a:r>
            <a:r>
              <a:rPr lang="en-US" dirty="0"/>
              <a:t>, </a:t>
            </a:r>
            <a:r>
              <a:rPr lang="en-US" dirty="0" err="1"/>
              <a:t>tr</a:t>
            </a:r>
            <a:r>
              <a:rPr lang="en-US" dirty="0"/>
              <a:t>, </a:t>
            </a:r>
            <a:r>
              <a:rPr lang="en-US" dirty="0" err="1"/>
              <a:t>th</a:t>
            </a:r>
            <a:r>
              <a:rPr lang="en-US" dirty="0"/>
              <a:t>,</a:t>
            </a:r>
            <a:r>
              <a:rPr lang="en-US" baseline="0" dirty="0"/>
              <a:t> td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9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=“http://dog.com/dog.jpg” /&gt;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6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25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body {</a:t>
            </a:r>
          </a:p>
          <a:p>
            <a:r>
              <a:rPr lang="en-US" baseline="0" dirty="0"/>
              <a:t>  background-color: </a:t>
            </a:r>
            <a:r>
              <a:rPr lang="en-US" baseline="0" dirty="0" err="1"/>
              <a:t>darkblue</a:t>
            </a:r>
            <a:r>
              <a:rPr lang="en-US" baseline="0" dirty="0"/>
              <a:t>;</a:t>
            </a:r>
          </a:p>
          <a:p>
            <a:r>
              <a:rPr lang="en-US" baseline="0" dirty="0"/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1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4780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306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2" r:id="rId2"/>
    <p:sldLayoutId id="2147483673" r:id="rId3"/>
    <p:sldLayoutId id="2147483674" r:id="rId4"/>
    <p:sldLayoutId id="2147483678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Review Game</a:t>
            </a:r>
            <a:endParaRPr sz="66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 hyperlink in HTML that navigates to </a:t>
            </a:r>
            <a:r>
              <a:rPr lang="en-US" sz="2000" cap="none" dirty="0">
                <a:solidFill>
                  <a:schemeClr val="accent1">
                    <a:lumMod val="50000"/>
                  </a:schemeClr>
                </a:solidFill>
              </a:rPr>
              <a:t>http://youtube.com/ </a:t>
            </a:r>
            <a:r>
              <a:rPr lang="en-US" sz="2000" dirty="0"/>
              <a:t>and says "YouTube"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6952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 CSS declaration to turn text color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orange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308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Team Challenge</a:t>
            </a:r>
            <a:r>
              <a:rPr lang="en-US" sz="2000" dirty="0"/>
              <a:t>: Create an HTML dropdown containing three options: "S", "M", "L"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9701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 small HTML header that says “Section 1”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167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Which Bootstrap CSS class will make a div appear as a large banner header?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033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7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 CSS ruleset to style an element with an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/>
              <a:t> of “info”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676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Which HTML attribute determines how an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sz="2000" dirty="0"/>
              <a:t> element will appear?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3534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 CSS declaration that will rotate an element by 90 degrees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44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7" cy="771525"/>
          </a:xfrm>
        </p:spPr>
        <p:txBody>
          <a:bodyPr anchor="ctr"/>
          <a:lstStyle/>
          <a:p>
            <a:pPr algn="ctr"/>
            <a:r>
              <a:rPr lang="en-US" dirty="0"/>
              <a:t>Create a checkbox in HTML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0940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Which HTML tag is used to import the Bootstrap CSS?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5003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Which tags surround the entire HTML document?</a:t>
            </a: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2416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7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Which CSS </a:t>
            </a:r>
            <a:r>
              <a:rPr lang="en-US" sz="2000" dirty="0" err="1"/>
              <a:t>pseudoselector</a:t>
            </a:r>
            <a:r>
              <a:rPr lang="en-US" sz="2000" dirty="0"/>
              <a:t> will style an element only when the user </a:t>
            </a:r>
            <a:r>
              <a:rPr lang="en-US" sz="2000" dirty="0" err="1"/>
              <a:t>mouses</a:t>
            </a:r>
            <a:r>
              <a:rPr lang="en-US" sz="2000" dirty="0"/>
              <a:t> over it?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676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" y="0"/>
            <a:ext cx="9193619" cy="111287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Team Challenge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Create a CSS ruleset that will change the background color of an element with a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/>
              <a:t> of "box" to </a:t>
            </a:r>
            <a:r>
              <a:rPr lang="en-US" sz="2000" dirty="0" err="1">
                <a:solidFill>
                  <a:srgbClr val="FFA07A"/>
                </a:solidFill>
              </a:rPr>
              <a:t>lightsalmon</a:t>
            </a:r>
            <a:r>
              <a:rPr lang="en-US" sz="2000" dirty="0"/>
              <a:t> when it is clicked</a:t>
            </a:r>
          </a:p>
        </p:txBody>
      </p:sp>
      <p:cxnSp>
        <p:nvCxnSpPr>
          <p:cNvPr id="4" name="Straight Connector 3"/>
          <p:cNvCxnSpPr>
            <a:cxnSpLocks/>
            <a:stCxn id="2" idx="2"/>
          </p:cNvCxnSpPr>
          <p:nvPr/>
        </p:nvCxnSpPr>
        <p:spPr>
          <a:xfrm flipH="1">
            <a:off x="4572000" y="1112874"/>
            <a:ext cx="24809" cy="4030626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5420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TIE-BREAKER</a:t>
            </a:r>
            <a:r>
              <a:rPr lang="en-US" sz="2000" dirty="0"/>
              <a:t>: Create an HTML </a:t>
            </a:r>
            <a:r>
              <a:rPr lang="en-US" sz="2000" cap="none" dirty="0">
                <a:solidFill>
                  <a:schemeClr val="accent1"/>
                </a:solidFill>
                <a:latin typeface="Consolas" panose="020B0609020204030204" pitchFamily="49" charset="0"/>
              </a:rPr>
              <a:t>div</a:t>
            </a:r>
            <a:r>
              <a:rPr lang="en-US" sz="2000" dirty="0"/>
              <a:t> that contains three columns, each of equal width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573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"/>
            <a:ext cx="9143997" cy="771525"/>
          </a:xfrm>
        </p:spPr>
        <p:txBody>
          <a:bodyPr anchor="ctr"/>
          <a:lstStyle/>
          <a:p>
            <a:pPr algn="ctr"/>
            <a:r>
              <a:rPr lang="en-US" dirty="0"/>
              <a:t>What is a CSS Selector?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043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5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What is the relationship between a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sz="2000" dirty="0"/>
              <a:t> and an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li</a:t>
            </a:r>
            <a:r>
              <a:rPr lang="en-US" sz="20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003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5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Team Challenge</a:t>
            </a:r>
            <a:r>
              <a:rPr lang="en-US" sz="2000" dirty="0"/>
              <a:t>: What elements are used when creating an HTML table?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74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What CSS selector will style all paragraphs?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386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an image in HTML with </a:t>
            </a:r>
            <a:r>
              <a:rPr lang="en-US" sz="2000" cap="none" dirty="0">
                <a:solidFill>
                  <a:schemeClr val="accent1">
                    <a:lumMod val="50000"/>
                  </a:schemeClr>
                </a:solidFill>
              </a:rPr>
              <a:t>http://dog.com/dog.jpg </a:t>
            </a:r>
            <a:r>
              <a:rPr lang="en-US" sz="2000" dirty="0"/>
              <a:t>as the URL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7412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771525"/>
          </a:xfrm>
        </p:spPr>
        <p:txBody>
          <a:bodyPr anchor="ctr"/>
          <a:lstStyle/>
          <a:p>
            <a:pPr algn="ctr"/>
            <a:r>
              <a:rPr lang="en-US" dirty="0"/>
              <a:t>What is the largest HTML header?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3981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1525"/>
          </a:xfrm>
        </p:spPr>
        <p:txBody>
          <a:bodyPr anchor="ctr">
            <a:noAutofit/>
          </a:bodyPr>
          <a:lstStyle/>
          <a:p>
            <a:pPr algn="ctr"/>
            <a:r>
              <a:rPr lang="en-US" sz="2000" dirty="0"/>
              <a:t>Create a CSS ruleset that will change the background color of the whole page to </a:t>
            </a:r>
            <a:r>
              <a:rPr lang="en-US" sz="2000" dirty="0" err="1">
                <a:solidFill>
                  <a:srgbClr val="013F99"/>
                </a:solidFill>
              </a:rPr>
              <a:t>darkblue</a:t>
            </a: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0" y="771525"/>
            <a:ext cx="0" cy="4371975"/>
          </a:xfrm>
          <a:prstGeom prst="line">
            <a:avLst/>
          </a:prstGeom>
          <a:ln w="139700">
            <a:miter lim="800000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20549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532</Words>
  <Application>Microsoft Office PowerPoint</Application>
  <PresentationFormat>On-screen Show (16:9)</PresentationFormat>
  <Paragraphs>82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Krona One</vt:lpstr>
      <vt:lpstr>Consolas</vt:lpstr>
      <vt:lpstr>Miriam Libre</vt:lpstr>
      <vt:lpstr>Arial</vt:lpstr>
      <vt:lpstr>Blue Grid Interface &amp; Sticky Notes Company Profile by Slidesgo</vt:lpstr>
      <vt:lpstr>Review Game</vt:lpstr>
      <vt:lpstr>Which tags surround the entire HTML document?</vt:lpstr>
      <vt:lpstr>What is a CSS Selector?</vt:lpstr>
      <vt:lpstr>What is the relationship between a ul and an li?</vt:lpstr>
      <vt:lpstr>Team Challenge: What elements are used when creating an HTML table?</vt:lpstr>
      <vt:lpstr>What CSS selector will style all paragraphs?</vt:lpstr>
      <vt:lpstr>Create an image in HTML with http://dog.com/dog.jpg as the URL</vt:lpstr>
      <vt:lpstr>What is the largest HTML header?</vt:lpstr>
      <vt:lpstr>Create a CSS ruleset that will change the background color of the whole page to darkblue</vt:lpstr>
      <vt:lpstr>Create a hyperlink in HTML that navigates to http://youtube.com/ and says "YouTube"</vt:lpstr>
      <vt:lpstr>Create a CSS declaration to turn text color orange</vt:lpstr>
      <vt:lpstr>Team Challenge: Create an HTML dropdown containing three options: "S", "M", "L"</vt:lpstr>
      <vt:lpstr>Create a small HTML header that says “Section 1”</vt:lpstr>
      <vt:lpstr>Which Bootstrap CSS class will make a div appear as a large banner header?</vt:lpstr>
      <vt:lpstr>Create a CSS ruleset to style an element with an id of “info”</vt:lpstr>
      <vt:lpstr>Which HTML attribute determines how an input element will appear?</vt:lpstr>
      <vt:lpstr>Create a CSS declaration that will rotate an element by 90 degrees</vt:lpstr>
      <vt:lpstr>Create a checkbox in HTML</vt:lpstr>
      <vt:lpstr>Which HTML tag is used to import the Bootstrap CSS?</vt:lpstr>
      <vt:lpstr>Which CSS pseudoselector will style an element only when the user mouses over it?</vt:lpstr>
      <vt:lpstr>Team Challenge: Create a CSS ruleset that will change the background color of an element with a class of "box" to lightsalmon when it is clicked</vt:lpstr>
      <vt:lpstr>TIE-BREAKER: Create an HTML div that contains three columns, each of equal 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3</cp:revision>
  <dcterms:modified xsi:type="dcterms:W3CDTF">2023-02-09T20:26:30Z</dcterms:modified>
</cp:coreProperties>
</file>