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886200"/>
          </a:xfrm>
        </p:spPr>
        <p:txBody>
          <a:bodyPr anchor="ctr">
            <a:normAutofit/>
          </a:bodyPr>
          <a:lstStyle/>
          <a:p>
            <a:pPr marL="800100" indent="-742950">
              <a:buFont typeface="+mj-lt"/>
              <a:buAutoNum type="arabicPeriod"/>
            </a:pPr>
            <a:r>
              <a:rPr lang="en-US" sz="3200" dirty="0"/>
              <a:t>Go to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hylandtechclub.com/web-102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Open the </a:t>
            </a:r>
            <a:r>
              <a:rPr lang="en-US" sz="3200" b="1" dirty="0"/>
              <a:t>JavaScript Starter project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/>
              <a:t>Open </a:t>
            </a:r>
            <a:r>
              <a:rPr lang="en-US" sz="3200" dirty="0"/>
              <a:t>the </a:t>
            </a:r>
            <a:r>
              <a:rPr lang="en-US" sz="3200" b="1" dirty="0"/>
              <a:t>script.js</a:t>
            </a:r>
            <a:r>
              <a:rPr lang="en-US" sz="32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1164853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506</Words>
  <Application>Microsoft Office PowerPoint</Application>
  <PresentationFormat>Widescreen</PresentationFormat>
  <Paragraphs>73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Mini-challenge: Setup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85</cp:revision>
  <dcterms:created xsi:type="dcterms:W3CDTF">2019-03-11T04:04:09Z</dcterms:created>
  <dcterms:modified xsi:type="dcterms:W3CDTF">2024-09-04T20:34:10Z</dcterms:modified>
</cp:coreProperties>
</file>