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what</a:t>
            </a:r>
            <a:r>
              <a:rPr lang="en-US" baseline="0" dirty="0"/>
              <a:t> would happen if the code is run – a dialog box shows up allowing the user to enter a name,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Then ask the students what is wrong with prompts – the user experience is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how this HTML</a:t>
            </a:r>
            <a:r>
              <a:rPr lang="en-US" baseline="0" dirty="0"/>
              <a:t> would render – it would be a form with an input.</a:t>
            </a:r>
          </a:p>
          <a:p>
            <a:endParaRPr lang="en-US" baseline="0" dirty="0"/>
          </a:p>
          <a:p>
            <a:r>
              <a:rPr lang="en-US" baseline="0" dirty="0"/>
              <a:t>Then ask the students how forms work – a back-end is required to handle submissions.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can guess what</a:t>
            </a:r>
            <a:r>
              <a:rPr lang="en-US" baseline="0" dirty="0"/>
              <a:t> D.O.M. stands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name the data types that we have covered already – </a:t>
            </a:r>
            <a:r>
              <a:rPr lang="en-US" b="1" dirty="0"/>
              <a:t>number</a:t>
            </a:r>
            <a:r>
              <a:rPr lang="en-US" b="0" dirty="0"/>
              <a:t>, </a:t>
            </a:r>
            <a:r>
              <a:rPr lang="en-US" b="1" dirty="0"/>
              <a:t>string</a:t>
            </a:r>
            <a:r>
              <a:rPr lang="en-US" b="0" dirty="0"/>
              <a:t>, </a:t>
            </a:r>
            <a:r>
              <a:rPr lang="en-US" b="1" dirty="0" err="1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how to select an HTML element by ID in CSS. Then,</a:t>
            </a:r>
            <a:r>
              <a:rPr lang="en-US" baseline="0" dirty="0"/>
              <a:t> show them how it is possible to do the same thing in JavaScript.</a:t>
            </a:r>
          </a:p>
          <a:p>
            <a:endParaRPr lang="en-US" baseline="0" dirty="0"/>
          </a:p>
          <a:p>
            <a:r>
              <a:rPr lang="en-US" baseline="0" dirty="0"/>
              <a:t>The next slide will break down the statement that uses </a:t>
            </a:r>
            <a:r>
              <a:rPr lang="en-US" b="1" baseline="0" dirty="0" err="1"/>
              <a:t>document.querySelector</a:t>
            </a:r>
            <a:r>
              <a:rPr lang="en-US" b="0" baseline="0" dirty="0"/>
              <a:t> to take an HTML element and store it in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get the text value from an input.</a:t>
            </a:r>
          </a:p>
          <a:p>
            <a:endParaRPr lang="en-US" dirty="0"/>
          </a:p>
          <a:p>
            <a:r>
              <a:rPr lang="en-US" dirty="0"/>
              <a:t>Emphasize</a:t>
            </a:r>
            <a:r>
              <a:rPr lang="en-US" baseline="0" dirty="0"/>
              <a:t> that this is all the code the students will need to get the value a user has entered in an HTML input, and use it in their JavaScript code. This is mostly boiler-plate, the only things they need to customize are: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Variable names (</a:t>
            </a:r>
            <a:r>
              <a:rPr lang="en-US" b="1" baseline="0" dirty="0"/>
              <a:t>el</a:t>
            </a:r>
            <a:r>
              <a:rPr lang="en-US" b="0" baseline="0" dirty="0"/>
              <a:t> and </a:t>
            </a:r>
            <a:r>
              <a:rPr lang="en-US" b="1" baseline="0" dirty="0" err="1"/>
              <a:t>elementTextValue</a:t>
            </a:r>
            <a:r>
              <a:rPr lang="en-US" b="0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Selector (</a:t>
            </a:r>
            <a:r>
              <a:rPr lang="en-US" b="1" baseline="0" dirty="0"/>
              <a:t>#my-input</a:t>
            </a:r>
            <a:r>
              <a:rPr lang="en-US" b="0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DOM manipulation makes it possible to access the value of an HTML input in JavaScript.</a:t>
            </a:r>
          </a:p>
          <a:p>
            <a:endParaRPr lang="en-US" baseline="0" dirty="0"/>
          </a:p>
          <a:p>
            <a:r>
              <a:rPr lang="en-US" baseline="0" dirty="0"/>
              <a:t>Emphasize the boiler-plate nature of the code; most of it will stay exactly the same to get the value from another input. The important thing is the </a:t>
            </a:r>
            <a:r>
              <a:rPr lang="en-US" b="1" baseline="0" dirty="0"/>
              <a:t>id</a:t>
            </a:r>
            <a:r>
              <a:rPr lang="en-US" b="0" baseline="0" dirty="0"/>
              <a:t> attribute value.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d3rme58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DOM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https://jsfiddle.net/d3rme58n/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34417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9567A-D911-4354-AEEA-DDA2EF757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61732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"Name:"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dirty="0"/>
              <a:t>Prompts make user input easy to receive, but what is wrong with them?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i="1" dirty="0"/>
              <a:t>The user experience is not good!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"page.html"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 /&gt;&lt;/p&gt;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r>
              <a:rPr lang="en-US" dirty="0"/>
              <a:t>Forms are easy for the user, but where does the data go?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r>
              <a:rPr lang="en-US" i="1" dirty="0"/>
              <a:t>A back-end is required to deal with form submissions.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001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5900"/>
            <a:ext cx="10972800" cy="3370153"/>
          </a:xfrm>
        </p:spPr>
        <p:txBody>
          <a:bodyPr/>
          <a:lstStyle/>
          <a:p>
            <a:r>
              <a:rPr lang="en-US" b="0" cap="none" dirty="0"/>
              <a:t>What if it were possible to use the values the user enters into HTML inputs directly in JavaScript?</a:t>
            </a:r>
            <a:br>
              <a:rPr lang="en-US" b="0" cap="none" dirty="0"/>
            </a:br>
            <a:br>
              <a:rPr lang="en-US" b="0" cap="none" dirty="0"/>
            </a:br>
            <a:endParaRPr lang="en-US" b="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000500"/>
            <a:ext cx="2111797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</a:rPr>
              <a:t>It is!</a:t>
            </a:r>
          </a:p>
        </p:txBody>
      </p:sp>
    </p:spTree>
    <p:extLst>
      <p:ext uri="{BB962C8B-B14F-4D97-AF65-F5344CB8AC3E}">
        <p14:creationId xmlns:p14="http://schemas.microsoft.com/office/powerpoint/2010/main" val="118372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b="1" dirty="0"/>
              <a:t>D</a:t>
            </a:r>
            <a:r>
              <a:rPr lang="en-US" sz="4400" dirty="0"/>
              <a:t>ocument </a:t>
            </a:r>
            <a:r>
              <a:rPr lang="en-US" sz="4400" b="1" dirty="0"/>
              <a:t>O</a:t>
            </a:r>
            <a:r>
              <a:rPr lang="en-US" sz="4400" dirty="0"/>
              <a:t>bject </a:t>
            </a:r>
            <a:r>
              <a:rPr lang="en-US" sz="4400" b="1" dirty="0"/>
              <a:t>M</a:t>
            </a:r>
            <a:r>
              <a:rPr lang="en-US" sz="4400" dirty="0"/>
              <a:t>odel</a:t>
            </a:r>
          </a:p>
          <a:p>
            <a:endParaRPr lang="en-US" sz="3200" dirty="0"/>
          </a:p>
          <a:p>
            <a:r>
              <a:rPr lang="en-US" sz="3200" dirty="0"/>
              <a:t>It is a </a:t>
            </a:r>
            <a:r>
              <a:rPr lang="en-US" sz="3200" i="1" dirty="0"/>
              <a:t>programming interface</a:t>
            </a:r>
            <a:r>
              <a:rPr lang="en-US" sz="3200" dirty="0"/>
              <a:t> for HTML documents</a:t>
            </a:r>
          </a:p>
          <a:p>
            <a:endParaRPr lang="en-US" sz="3200" dirty="0"/>
          </a:p>
          <a:p>
            <a:r>
              <a:rPr lang="en-US" sz="3200" dirty="0"/>
              <a:t>Allows programs to change document structure, style, and content on an HTML page</a:t>
            </a:r>
          </a:p>
          <a:p>
            <a:endParaRPr lang="en-US" sz="3200" dirty="0"/>
          </a:p>
          <a:p>
            <a:r>
              <a:rPr lang="en-US" sz="3200" dirty="0"/>
              <a:t>Uses </a:t>
            </a:r>
            <a:r>
              <a:rPr lang="en-US" sz="3200" b="1" dirty="0"/>
              <a:t>objects</a:t>
            </a:r>
            <a:r>
              <a:rPr lang="en-US" sz="3200" dirty="0"/>
              <a:t> to store HTML elements in JavaScript code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3726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data types exist in JavaScript?</a:t>
            </a:r>
          </a:p>
          <a:p>
            <a:pPr lvl="1"/>
            <a:r>
              <a:rPr lang="en-US" sz="3200" dirty="0"/>
              <a:t>Number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Boolean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b="1" dirty="0"/>
              <a:t>Objects</a:t>
            </a:r>
            <a:r>
              <a:rPr lang="en-US" sz="3600" dirty="0"/>
              <a:t> are a data type that can store pretty much anything in JavaScript, including HTML elements!</a:t>
            </a:r>
            <a:endParaRPr lang="en-US" sz="3600" b="1" dirty="0"/>
          </a:p>
        </p:txBody>
      </p:sp>
      <p:pic>
        <p:nvPicPr>
          <p:cNvPr id="1026" name="Picture 2" descr="Image result for objects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6"/>
          <a:stretch/>
        </p:blipFill>
        <p:spPr bwMode="auto">
          <a:xfrm>
            <a:off x="5753100" y="1371600"/>
            <a:ext cx="5943600" cy="36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1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HTML elements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457200">
              <a:spcAft>
                <a:spcPts val="0"/>
              </a:spcAft>
              <a:buClrTx/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"my-input"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200" dirty="0"/>
              <a:t>How could a developer </a:t>
            </a:r>
            <a:r>
              <a:rPr lang="en-US" sz="3200" u="sng" dirty="0"/>
              <a:t>select</a:t>
            </a:r>
            <a:r>
              <a:rPr lang="en-US" sz="3200" dirty="0"/>
              <a:t> this element in CSS?</a:t>
            </a:r>
          </a:p>
          <a:p>
            <a:pPr marL="57150" indent="0">
              <a:buNone/>
            </a:pPr>
            <a:r>
              <a:rPr lang="en-US" sz="3200" i="1" dirty="0">
                <a:solidFill>
                  <a:srgbClr val="800000"/>
                </a:solidFill>
                <a:latin typeface="Consolas" panose="020B0609020204030204" pitchFamily="49" charset="0"/>
              </a:rPr>
              <a:t>#my-input</a:t>
            </a:r>
          </a:p>
          <a:p>
            <a:pPr marL="57150" indent="0">
              <a:buNone/>
            </a:pPr>
            <a:endParaRPr lang="en-US" i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/>
              <a:t>It is also possible to </a:t>
            </a:r>
            <a:r>
              <a:rPr lang="en-US" sz="3200" u="sng" dirty="0"/>
              <a:t>select</a:t>
            </a:r>
            <a:r>
              <a:rPr lang="en-US" sz="3200" dirty="0"/>
              <a:t> an HTML element in JavaScript: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"#my-input"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39" y="1054923"/>
            <a:ext cx="11582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el =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"#my-input"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6576" y="954593"/>
            <a:ext cx="683288" cy="8239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202" y="5197550"/>
            <a:ext cx="98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variable storing the entire HTML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1" y="954593"/>
            <a:ext cx="6142616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708161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get the element from the HTML page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07206" y="954593"/>
            <a:ext cx="720763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2937" y="954593"/>
            <a:ext cx="2304269" cy="823965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02" y="2218773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#my-input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tell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HTML element to select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 statement</a:t>
            </a:r>
          </a:p>
        </p:txBody>
      </p:sp>
    </p:spTree>
    <p:extLst>
      <p:ext uri="{BB962C8B-B14F-4D97-AF65-F5344CB8AC3E}">
        <p14:creationId xmlns:p14="http://schemas.microsoft.com/office/powerpoint/2010/main" val="1100997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text value from the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"#my-input"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el.value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4400" b="1" dirty="0">
                <a:solidFill>
                  <a:schemeClr val="accent1"/>
                </a:solidFill>
                <a:latin typeface="Consolas" panose="020B0609020204030204" pitchFamily="49" charset="0"/>
              </a:rPr>
              <a:t>.value</a:t>
            </a:r>
            <a:r>
              <a:rPr lang="en-US" sz="3600" dirty="0"/>
              <a:t> will get the text the user entered into the input</a:t>
            </a:r>
          </a:p>
          <a:p>
            <a:pPr marL="57150" indent="0">
              <a:buNone/>
            </a:pPr>
            <a:r>
              <a:rPr lang="en-US" sz="3600" dirty="0"/>
              <a:t>It will be stored in the </a:t>
            </a:r>
            <a:r>
              <a:rPr lang="en-US" sz="4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/>
              <a:t> variable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667500" y="1714500"/>
            <a:ext cx="1527048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82410" y="1759688"/>
            <a:ext cx="4242089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24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655</Words>
  <Application>Microsoft Office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DOM Manipulation</vt:lpstr>
      <vt:lpstr>Review: Javascript prompts</vt:lpstr>
      <vt:lpstr>Review: HTML Forms</vt:lpstr>
      <vt:lpstr>What if it were possible to use the values the user enters into HTML inputs directly in JavaScript?  </vt:lpstr>
      <vt:lpstr>What is the DOM?</vt:lpstr>
      <vt:lpstr>The object data type</vt:lpstr>
      <vt:lpstr>Storing HTML elements in JavaScript</vt:lpstr>
      <vt:lpstr>Breaking down the example statement</vt:lpstr>
      <vt:lpstr>Getting the text value from the user input</vt:lpstr>
      <vt:lpstr>Reading from input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2024-09-04T20:16:06Z</dcterms:modified>
</cp:coreProperties>
</file>