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14" r:id="rId3"/>
    <p:sldId id="315" r:id="rId4"/>
    <p:sldId id="328" r:id="rId5"/>
    <p:sldId id="318" r:id="rId6"/>
    <p:sldId id="316" r:id="rId7"/>
    <p:sldId id="319" r:id="rId8"/>
    <p:sldId id="320" r:id="rId9"/>
    <p:sldId id="321" r:id="rId10"/>
    <p:sldId id="322" r:id="rId11"/>
    <p:sldId id="325" r:id="rId12"/>
    <p:sldId id="323" r:id="rId13"/>
    <p:sldId id="324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this example in action!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user’s answer is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variable, and then combined with “Hello, “ for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endParaRPr lang="en-US" b="0" dirty="0"/>
          </a:p>
          <a:p>
            <a:r>
              <a:rPr lang="en-US" b="1" dirty="0"/>
              <a:t>Creating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“let”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</a:p>
          <a:p>
            <a:endParaRPr lang="en-US" b="0" i="0" baseline="0" dirty="0"/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try to name each thing needed to do both of these things. It will be important to emphasize the terminology here: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  <a:p>
            <a:endParaRPr lang="en-US" baseline="0" dirty="0"/>
          </a:p>
          <a:p>
            <a:r>
              <a:rPr lang="en-US" baseline="0" dirty="0"/>
              <a:t>Let the students copy the code into their own file to play around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ux0gnos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6fc5srm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>
                <a:solidFill>
                  <a:srgbClr val="FFC000"/>
                </a:solidFill>
              </a:rPr>
              <a:t>Open a new JavaScript Starter project, and copy this code to try it!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https://jsfiddle.net/ux0gnosr/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52150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Update your script.js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the user enters “Charlie”, it should say “Hello, Charlie!”</a:t>
            </a:r>
          </a:p>
        </p:txBody>
      </p:sp>
    </p:spTree>
    <p:extLst>
      <p:ext uri="{BB962C8B-B14F-4D97-AF65-F5344CB8AC3E}">
        <p14:creationId xmlns:p14="http://schemas.microsoft.com/office/powerpoint/2010/main" val="18971403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</p:txBody>
      </p:sp>
    </p:spTree>
    <p:extLst>
      <p:ext uri="{BB962C8B-B14F-4D97-AF65-F5344CB8AC3E}">
        <p14:creationId xmlns:p14="http://schemas.microsoft.com/office/powerpoint/2010/main" val="39968345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Messages/notifications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/>
              <a:t>Creating a variable: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3900" b="1" dirty="0"/>
              <a:t>Setting a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/>
              <a:t>Using the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33413"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myNewVal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https://jsfiddle.net/6fc5srmv/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update your script.js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return</a:t>
            </a:r>
            <a:r>
              <a:rPr lang="en-US" dirty="0"/>
              <a:t> – a variable can be created and set to the value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988</Words>
  <Application>Microsoft Office PowerPoint</Application>
  <PresentationFormat>Widescreen</PresentationFormat>
  <Paragraphs>130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Variables</vt:lpstr>
      <vt:lpstr>What are variables?</vt:lpstr>
      <vt:lpstr>What do variables look like?</vt:lpstr>
      <vt:lpstr>Review</vt:lpstr>
      <vt:lpstr>Combining Text values and variable values</vt:lpstr>
      <vt:lpstr>Variables example</vt:lpstr>
      <vt:lpstr>Mini-challenge: update your script.js file</vt:lpstr>
      <vt:lpstr>Solution</vt:lpstr>
      <vt:lpstr>User Input in JavaScript</vt:lpstr>
      <vt:lpstr>Prompt and alert example</vt:lpstr>
      <vt:lpstr>Prompt and alert example</vt:lpstr>
      <vt:lpstr>Mini-challenge: Update your script.js file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97</cp:revision>
  <dcterms:created xsi:type="dcterms:W3CDTF">2019-03-11T04:04:09Z</dcterms:created>
  <dcterms:modified xsi:type="dcterms:W3CDTF">2024-09-04T20:41:53Z</dcterms:modified>
</cp:coreProperties>
</file>