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site to show</a:t>
            </a:r>
            <a:r>
              <a:rPr lang="en-US" baseline="0" dirty="0"/>
              <a:t> what the web was like before JavaScript. No interactivity – the internet used to be a lot of links going to websites – just a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 about their favorite websites,</a:t>
            </a:r>
            <a:r>
              <a:rPr lang="en-US" baseline="0" dirty="0"/>
              <a:t> and how they were interactive. These are some examples of things JavaScript can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</a:t>
            </a:r>
            <a:r>
              <a:rPr lang="en-US" baseline="0" dirty="0"/>
              <a:t> students to guess what this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Unpack the important</a:t>
            </a:r>
            <a:r>
              <a:rPr lang="en-US" baseline="0" dirty="0"/>
              <a:t> parts of the JavaScript in the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each part of the JavaScript statement. Explain that</a:t>
            </a:r>
            <a:r>
              <a:rPr lang="en-US" baseline="0" dirty="0"/>
              <a:t> for the code to work, it has to be </a:t>
            </a:r>
            <a:r>
              <a:rPr lang="en-US" b="1" i="1" baseline="0" dirty="0"/>
              <a:t>exactly</a:t>
            </a:r>
            <a:r>
              <a:rPr lang="en-US" b="0" i="0" baseline="0" dirty="0"/>
              <a:t> right.</a:t>
            </a:r>
          </a:p>
          <a:p>
            <a:endParaRPr lang="en-US" b="0" i="0" baseline="0" dirty="0"/>
          </a:p>
          <a:p>
            <a:r>
              <a:rPr lang="en-US" b="0" i="0" baseline="0" dirty="0"/>
              <a:t>This statement, when executed, will show the message in a small box in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19961017235908/http:/www2.yahoo.com:8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Introduction to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102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76323"/>
            <a:ext cx="10972800" cy="2705356"/>
          </a:xfrm>
        </p:spPr>
        <p:txBody>
          <a:bodyPr/>
          <a:lstStyle/>
          <a:p>
            <a:r>
              <a:rPr lang="en-US" cap="none" dirty="0"/>
              <a:t>JavaScript</a:t>
            </a:r>
            <a:r>
              <a:rPr lang="en-US" b="0" cap="none" dirty="0"/>
              <a:t> is the programming language of the web.</a:t>
            </a:r>
            <a:br>
              <a:rPr lang="en-US" b="0" cap="none" dirty="0"/>
            </a:br>
            <a:br>
              <a:rPr lang="en-US" b="0" cap="none" dirty="0"/>
            </a:br>
            <a:r>
              <a:rPr lang="en-US" b="0" cap="none" dirty="0"/>
              <a:t>It makes websites </a:t>
            </a:r>
            <a:r>
              <a:rPr lang="en-US" b="0" i="1" cap="none" dirty="0"/>
              <a:t>interactive</a:t>
            </a:r>
            <a:r>
              <a:rPr lang="en-US" b="0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381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without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14900"/>
            <a:ext cx="11430000" cy="14859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>
                <a:hlinkClick r:id="rId3"/>
              </a:rPr>
              <a:t>https://web.archive.org/web/19961017235908/http://www2.yahoo.com:80/</a:t>
            </a:r>
            <a:endParaRPr lang="en-US" sz="4400" dirty="0"/>
          </a:p>
        </p:txBody>
      </p:sp>
      <p:pic>
        <p:nvPicPr>
          <p:cNvPr id="1026" name="Picture 2" descr="Image result for 90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54958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62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developers use </a:t>
            </a:r>
            <a:r>
              <a:rPr lang="en-US" dirty="0" err="1"/>
              <a:t>javascript</a:t>
            </a:r>
            <a:r>
              <a:rPr lang="en-US" dirty="0"/>
              <a:t>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Game Logic</a:t>
            </a:r>
          </a:p>
          <a:p>
            <a:r>
              <a:rPr lang="en-US" sz="4400" dirty="0"/>
              <a:t>Animations</a:t>
            </a:r>
          </a:p>
          <a:p>
            <a:r>
              <a:rPr lang="en-US" sz="4400" dirty="0"/>
              <a:t>Retrieving data</a:t>
            </a:r>
          </a:p>
          <a:p>
            <a:r>
              <a:rPr lang="en-US" sz="4400" dirty="0"/>
              <a:t>Sending data</a:t>
            </a:r>
          </a:p>
          <a:p>
            <a:r>
              <a:rPr lang="en-US" sz="4400" dirty="0"/>
              <a:t>Validating data</a:t>
            </a:r>
          </a:p>
          <a:p>
            <a:r>
              <a:rPr lang="en-US" sz="4400" dirty="0"/>
              <a:t>Updating HTML and CSS dynamically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244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JavaScript program –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&lt;head&gt;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	&lt;/script&gt;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&lt;/head&gt;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677689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the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3600" dirty="0"/>
              <a:t> element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contains JavaScript code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3600" dirty="0"/>
              <a:t> element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where the </a:t>
            </a:r>
            <a:r>
              <a:rPr lang="en-US" sz="3067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r>
              <a:rPr lang="en-US" sz="3067" dirty="0">
                <a:solidFill>
                  <a:srgbClr val="800000"/>
                </a:solidFill>
              </a:rPr>
              <a:t> </a:t>
            </a:r>
            <a:r>
              <a:rPr lang="en-US" sz="3067" dirty="0">
                <a:solidFill>
                  <a:schemeClr val="tx2"/>
                </a:solidFill>
              </a:rPr>
              <a:t>element goes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an example of a </a:t>
            </a:r>
            <a:r>
              <a:rPr lang="en-US" sz="3067" i="1" dirty="0">
                <a:solidFill>
                  <a:schemeClr val="tx2"/>
                </a:solidFill>
              </a:rPr>
              <a:t>statement</a:t>
            </a:r>
            <a:r>
              <a:rPr lang="en-US" sz="3067" dirty="0">
                <a:solidFill>
                  <a:schemeClr val="tx2"/>
                </a:solidFill>
              </a:rPr>
              <a:t> in JavaScript. This one tells the computer to display a message of “Hello, world!”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92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the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dirty="0"/>
              <a:t> keyword</a:t>
            </a:r>
          </a:p>
          <a:p>
            <a:r>
              <a:rPr lang="en-US" dirty="0"/>
              <a:t>Open parenthesis</a:t>
            </a:r>
          </a:p>
          <a:p>
            <a:r>
              <a:rPr lang="en-US" dirty="0"/>
              <a:t>Opening double quote</a:t>
            </a:r>
          </a:p>
          <a:p>
            <a:r>
              <a:rPr lang="en-US" dirty="0"/>
              <a:t>Message for the user</a:t>
            </a:r>
          </a:p>
          <a:p>
            <a:r>
              <a:rPr lang="en-US" dirty="0"/>
              <a:t>Closing double quote</a:t>
            </a:r>
          </a:p>
          <a:p>
            <a:r>
              <a:rPr lang="en-US" dirty="0"/>
              <a:t>Closing parenthesis</a:t>
            </a:r>
          </a:p>
          <a:p>
            <a:r>
              <a:rPr lang="en-US" dirty="0"/>
              <a:t>Semi-colon – every </a:t>
            </a:r>
            <a:r>
              <a:rPr lang="en-US" i="1" dirty="0"/>
              <a:t>statement</a:t>
            </a:r>
            <a:r>
              <a:rPr lang="en-US" dirty="0"/>
              <a:t> ends in a semi-colon</a:t>
            </a:r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835431"/>
            <a:ext cx="6257003" cy="18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3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000" dirty="0"/>
              <a:t>Write your own program that will say hello to you by name.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your name were Drake, it should say “Hello, Drake!”</a:t>
            </a:r>
          </a:p>
        </p:txBody>
      </p:sp>
    </p:spTree>
    <p:extLst>
      <p:ext uri="{BB962C8B-B14F-4D97-AF65-F5344CB8AC3E}">
        <p14:creationId xmlns:p14="http://schemas.microsoft.com/office/powerpoint/2010/main" val="27259688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791CB-AA68-4769-B673-C015ECF3D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20342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365</Words>
  <Application>Microsoft Office PowerPoint</Application>
  <PresentationFormat>Widescreen</PresentationFormat>
  <Paragraphs>58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Consolas</vt:lpstr>
      <vt:lpstr>Wingdings</vt:lpstr>
      <vt:lpstr>Hyland 2019</vt:lpstr>
      <vt:lpstr>Introduction to JavaScript</vt:lpstr>
      <vt:lpstr>JavaScript is the programming language of the web.  It makes websites interactive.</vt:lpstr>
      <vt:lpstr>A world without JavaScript</vt:lpstr>
      <vt:lpstr>What do developers use javascript for?</vt:lpstr>
      <vt:lpstr>A simple JavaScript program – in html</vt:lpstr>
      <vt:lpstr>Unpacking the example</vt:lpstr>
      <vt:lpstr>Unpacking the statement</vt:lpstr>
      <vt:lpstr>Mini-challenge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79</cp:revision>
  <dcterms:created xsi:type="dcterms:W3CDTF">2019-03-11T04:04:09Z</dcterms:created>
  <dcterms:modified xsi:type="dcterms:W3CDTF">2022-09-01T19:45:18Z</dcterms:modified>
</cp:coreProperties>
</file>