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1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variables – containers for data. Ask the students to think about </a:t>
            </a:r>
            <a:r>
              <a:rPr lang="en-US" b="1" baseline="0" dirty="0"/>
              <a:t>data</a:t>
            </a:r>
            <a:r>
              <a:rPr lang="en-US" b="0" baseline="0" dirty="0"/>
              <a:t> they might see on a website.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the students a few minutes to</a:t>
            </a:r>
            <a:r>
              <a:rPr lang="en-US" baseline="0" dirty="0"/>
              <a:t> attempt the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34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the solution</a:t>
            </a:r>
            <a:r>
              <a:rPr lang="en-US" baseline="0" dirty="0"/>
              <a:t> for the students. Note that the user’s answer is stored in the </a:t>
            </a:r>
            <a:r>
              <a:rPr lang="en-US" b="1" baseline="0" dirty="0"/>
              <a:t>name</a:t>
            </a:r>
            <a:r>
              <a:rPr lang="en-US" b="0" baseline="0" dirty="0"/>
              <a:t> variable, and then combined with “Hello, “ for the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8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this example in action!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In</a:t>
            </a:r>
            <a:r>
              <a:rPr lang="en-US" b="0" baseline="0" dirty="0"/>
              <a:t> this Example, the variable name is “</a:t>
            </a:r>
            <a:r>
              <a:rPr lang="en-US" b="0" baseline="0" dirty="0" err="1"/>
              <a:t>movieTitle</a:t>
            </a:r>
            <a:r>
              <a:rPr lang="en-US" b="0" baseline="0" dirty="0"/>
              <a:t>”</a:t>
            </a:r>
          </a:p>
          <a:p>
            <a:r>
              <a:rPr lang="en-US" b="0" baseline="0" dirty="0"/>
              <a:t>Variable names must start with a letter, and contain only letters and numbers (no spaces or special characters).</a:t>
            </a:r>
          </a:p>
          <a:p>
            <a:r>
              <a:rPr lang="en-US" b="0" baseline="0" dirty="0"/>
              <a:t>Variable names cannot be keywords.</a:t>
            </a:r>
            <a:endParaRPr lang="en-US" b="0" dirty="0"/>
          </a:p>
          <a:p>
            <a:endParaRPr lang="en-US" b="0" dirty="0"/>
          </a:p>
          <a:p>
            <a:r>
              <a:rPr lang="en-US" b="1" dirty="0"/>
              <a:t>Declaring</a:t>
            </a:r>
            <a:r>
              <a:rPr lang="en-US" b="0" dirty="0"/>
              <a:t> tells the computer to open up block of space to store the data. It allows you to reference the variable</a:t>
            </a:r>
            <a:r>
              <a:rPr lang="en-US" b="0" baseline="0" dirty="0"/>
              <a:t> by name in subsequent statements.</a:t>
            </a:r>
          </a:p>
          <a:p>
            <a:r>
              <a:rPr lang="en-US" b="0" baseline="0" dirty="0"/>
              <a:t>-To declare a variable, you need to use the “</a:t>
            </a:r>
            <a:r>
              <a:rPr lang="en-US" b="0" baseline="0" dirty="0" err="1"/>
              <a:t>var</a:t>
            </a:r>
            <a:r>
              <a:rPr lang="en-US" b="0" baseline="0" dirty="0"/>
              <a:t>” </a:t>
            </a:r>
            <a:r>
              <a:rPr lang="en-US" b="0" i="1" baseline="0" dirty="0"/>
              <a:t>keyword</a:t>
            </a:r>
            <a:r>
              <a:rPr lang="en-US" b="0" i="0" baseline="0" dirty="0"/>
              <a:t>. A </a:t>
            </a:r>
            <a:r>
              <a:rPr lang="en-US" b="0" i="1" baseline="0" dirty="0"/>
              <a:t>keyword</a:t>
            </a:r>
            <a:r>
              <a:rPr lang="en-US" b="0" i="0" baseline="0" dirty="0"/>
              <a:t> is a word that JavaScript recognizes. It’s what tells the computer we’re going to be using a block of space, and referring to it by this name.</a:t>
            </a:r>
          </a:p>
          <a:p>
            <a:endParaRPr lang="en-US" b="0" baseline="0" dirty="0"/>
          </a:p>
          <a:p>
            <a:r>
              <a:rPr lang="en-US" b="1" baseline="0" dirty="0"/>
              <a:t>Setting</a:t>
            </a:r>
            <a:r>
              <a:rPr lang="en-US" b="0" baseline="0" dirty="0"/>
              <a:t> the </a:t>
            </a:r>
            <a:r>
              <a:rPr lang="en-US" b="0" i="1" baseline="0" dirty="0"/>
              <a:t>value</a:t>
            </a:r>
            <a:r>
              <a:rPr lang="en-US" b="0" baseline="0" dirty="0"/>
              <a:t> of the variable stores some data in that block of space.</a:t>
            </a:r>
          </a:p>
          <a:p>
            <a:r>
              <a:rPr lang="en-US" b="0" baseline="0" dirty="0"/>
              <a:t>-To set the value of a variable, you need to use the “=“ operator. It basically means, put this value inside of this name.</a:t>
            </a:r>
          </a:p>
          <a:p>
            <a:endParaRPr lang="en-US" b="0" baseline="0" dirty="0"/>
          </a:p>
          <a:p>
            <a:r>
              <a:rPr lang="en-US" b="1" baseline="0" dirty="0"/>
              <a:t>Using</a:t>
            </a:r>
            <a:r>
              <a:rPr lang="en-US" b="0" baseline="0" dirty="0"/>
              <a:t> a variable simply retrieves whatever value is currently stored by that name. You can use the variable name, and the computer will replace it with the </a:t>
            </a:r>
            <a:r>
              <a:rPr lang="en-US" b="0" i="1" baseline="0" dirty="0"/>
              <a:t>value</a:t>
            </a:r>
            <a:r>
              <a:rPr lang="en-US" b="0" i="0" baseline="0" dirty="0"/>
              <a:t> that was stored.</a:t>
            </a:r>
          </a:p>
          <a:p>
            <a:r>
              <a:rPr lang="en-US" b="0" i="0" baseline="0" dirty="0"/>
              <a:t>-Note: </a:t>
            </a:r>
            <a:r>
              <a:rPr lang="en-US" b="0" i="1" baseline="0" dirty="0"/>
              <a:t>Values</a:t>
            </a:r>
            <a:r>
              <a:rPr lang="en-US" b="0" i="0" baseline="0" dirty="0"/>
              <a:t> for now must have double quotes around them. That’s how the computer knows this data all goes together. Variable names have no spaces, and do </a:t>
            </a:r>
            <a:r>
              <a:rPr lang="en-US" b="0" i="1" baseline="0" dirty="0"/>
              <a:t>not</a:t>
            </a:r>
            <a:r>
              <a:rPr lang="en-US" b="0" i="0" baseline="0" dirty="0"/>
              <a:t> have double quotes.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96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how the variable is declared, set, and set again. The </a:t>
            </a:r>
            <a:r>
              <a:rPr lang="en-US" i="1" baseline="0" dirty="0"/>
              <a:t>value</a:t>
            </a:r>
            <a:r>
              <a:rPr lang="en-US" i="0" baseline="0" dirty="0"/>
              <a:t> changes based on the code.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it is possible to declare AND set a variable in the same statement.</a:t>
            </a:r>
          </a:p>
          <a:p>
            <a:endParaRPr lang="en-US" dirty="0"/>
          </a:p>
          <a:p>
            <a:r>
              <a:rPr lang="en-US" b="1" dirty="0"/>
              <a:t>This</a:t>
            </a:r>
            <a:r>
              <a:rPr lang="en-US" b="1" baseline="0" dirty="0"/>
              <a:t> will be the more common way to create variables.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what</a:t>
            </a:r>
            <a:r>
              <a:rPr lang="en-US" baseline="0" dirty="0"/>
              <a:t> message the user will see. What is the </a:t>
            </a:r>
            <a:r>
              <a:rPr lang="en-US" i="1" baseline="0" dirty="0"/>
              <a:t>value</a:t>
            </a:r>
            <a:r>
              <a:rPr lang="en-US" i="0" baseline="0" dirty="0"/>
              <a:t> of the </a:t>
            </a:r>
            <a:r>
              <a:rPr lang="en-US" b="1" i="0" baseline="0" dirty="0"/>
              <a:t>username</a:t>
            </a:r>
            <a:r>
              <a:rPr lang="en-US" b="0" i="0" baseline="0" dirty="0"/>
              <a:t> variable?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35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the students a few minutes to</a:t>
            </a:r>
            <a:r>
              <a:rPr lang="en-US" baseline="0" dirty="0"/>
              <a:t> attempt the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58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the solution</a:t>
            </a:r>
            <a:r>
              <a:rPr lang="en-US" baseline="0" dirty="0"/>
              <a:t> for the students. Note that the </a:t>
            </a:r>
            <a:r>
              <a:rPr lang="en-US" b="1" baseline="0" dirty="0"/>
              <a:t>alert</a:t>
            </a:r>
            <a:r>
              <a:rPr lang="en-US" b="0" baseline="0" dirty="0"/>
              <a:t> statement does not contain a quote, it combines two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11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we’ve seen the computer show a message to</a:t>
            </a:r>
            <a:r>
              <a:rPr lang="en-US" baseline="0" dirty="0"/>
              <a:t> the user, but the user has had no way to send messages back to the computer. Ask the students to guess what the </a:t>
            </a:r>
            <a:r>
              <a:rPr lang="en-US" b="1" baseline="0" dirty="0"/>
              <a:t>prompt</a:t>
            </a:r>
            <a:r>
              <a:rPr lang="en-US" b="0" baseline="0" dirty="0"/>
              <a:t> might do.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Prompt looks just like alert, except:</a:t>
            </a:r>
          </a:p>
          <a:p>
            <a:r>
              <a:rPr lang="en-US" baseline="0" dirty="0"/>
              <a:t>-Different word (“prompt” instead of “alert”)</a:t>
            </a:r>
          </a:p>
          <a:p>
            <a:r>
              <a:rPr lang="en-US" baseline="0" dirty="0"/>
              <a:t>-It can be set as a variable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3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what they think</a:t>
            </a:r>
            <a:r>
              <a:rPr lang="en-US" baseline="0" dirty="0"/>
              <a:t> this code will do. What will happen if the user says “good”? What if they say “bad”?</a:t>
            </a:r>
          </a:p>
          <a:p>
            <a:endParaRPr lang="en-US" baseline="0" dirty="0"/>
          </a:p>
          <a:p>
            <a:r>
              <a:rPr lang="en-US" baseline="0" dirty="0"/>
              <a:t>Let the students copy the code into their own file to play around and see what happens.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PromptAlert#script.j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VariablesExample#script.j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JavaScript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102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and alert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endParaRPr lang="en-US" sz="3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"How are you today?"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"That is 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Copy this code into a JavaScript file to try it!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7823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/>
              <a:t>Write a program that asks the user for their name, and says hello to them.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the user enters “Charlie”, it should say “Hello, Charlie!”</a:t>
            </a:r>
          </a:p>
          <a:p>
            <a:pPr marL="57150" indent="0" algn="ctr">
              <a:buNone/>
            </a:pP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4038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name = prompt(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"What is your name?"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</p:txBody>
      </p:sp>
    </p:spTree>
    <p:extLst>
      <p:ext uri="{BB962C8B-B14F-4D97-AF65-F5344CB8AC3E}">
        <p14:creationId xmlns:p14="http://schemas.microsoft.com/office/powerpoint/2010/main" val="399683452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8800" dirty="0">
                <a:hlinkClick r:id="rId3"/>
              </a:rPr>
              <a:t>https://replit.com/@HylandOutreach/PromptAlert#script.js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352150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44972-C082-48B7-852B-AEA3B7BC5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54080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computer science, </a:t>
            </a:r>
            <a:r>
              <a:rPr lang="en-US" b="1" dirty="0"/>
              <a:t>variables</a:t>
            </a:r>
            <a:r>
              <a:rPr lang="en-US" dirty="0"/>
              <a:t> are containers for storing data values</a:t>
            </a:r>
          </a:p>
          <a:p>
            <a:r>
              <a:rPr lang="en-US" dirty="0"/>
              <a:t>They are similar to variables in Algebra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some examples of data on a website?</a:t>
            </a:r>
          </a:p>
          <a:p>
            <a:pPr lvl="1"/>
            <a:r>
              <a:rPr lang="en-US" sz="2800" dirty="0"/>
              <a:t>User’s profile information (name, age, email,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Any information the user enters</a:t>
            </a:r>
          </a:p>
          <a:p>
            <a:pPr lvl="1"/>
            <a:r>
              <a:rPr lang="en-US" sz="2800" dirty="0"/>
              <a:t>Messages/notifications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65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variables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Declaring:</a:t>
            </a:r>
            <a:endParaRPr lang="en-US" sz="32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Setting:</a:t>
            </a:r>
            <a:endParaRPr lang="en-US" sz="32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"Despicable Me 2"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dirty="0"/>
              <a:t>Using:</a:t>
            </a:r>
            <a:endParaRPr lang="en-US" sz="32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938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8800" dirty="0">
                <a:hlinkClick r:id="rId3"/>
              </a:rPr>
              <a:t>https://replit.com/@HylandOutreach/VariablesExample#script.js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03131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+ Setting shortcut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Developers can </a:t>
            </a:r>
            <a:r>
              <a:rPr lang="en-US" sz="3600" b="1" dirty="0"/>
              <a:t>Declare</a:t>
            </a:r>
            <a:r>
              <a:rPr lang="en-US" sz="3600" dirty="0"/>
              <a:t> and </a:t>
            </a:r>
            <a:r>
              <a:rPr lang="en-US" sz="3600" b="1" dirty="0"/>
              <a:t>Initialize</a:t>
            </a:r>
            <a:r>
              <a:rPr lang="en-US" sz="3600" dirty="0"/>
              <a:t> a variable in the same statement.</a:t>
            </a:r>
            <a:endParaRPr lang="en-US" sz="3600" b="1" dirty="0"/>
          </a:p>
          <a:p>
            <a:pPr marL="0" indent="0">
              <a:buNone/>
            </a:pPr>
            <a:endParaRPr lang="en-US" sz="4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"Despicable Me 2"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1330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Text values and variable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dirty="0"/>
              <a:t>Developers can combine text values and variables that store other text values using the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 sign.</a:t>
            </a:r>
          </a:p>
          <a:p>
            <a:pPr marL="57150" indent="0">
              <a:buNone/>
            </a:pPr>
            <a:endParaRPr lang="en-US" sz="4000" dirty="0"/>
          </a:p>
          <a:p>
            <a:pPr marL="5715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358470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/>
              <a:t>Write a program that will say hello to you by name WITHOUT using quotes in the </a:t>
            </a:r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your name were Jane, it should say “Hello, Jane”</a:t>
            </a:r>
          </a:p>
        </p:txBody>
      </p:sp>
    </p:spTree>
    <p:extLst>
      <p:ext uri="{BB962C8B-B14F-4D97-AF65-F5344CB8AC3E}">
        <p14:creationId xmlns:p14="http://schemas.microsoft.com/office/powerpoint/2010/main" val="25032271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6000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greeting = </a:t>
            </a:r>
            <a:r>
              <a:rPr lang="en-US" sz="60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alert(greeting +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000549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prompt(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"How are you today?"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Displays like an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/>
              <a:t>, but allows the user to enter text into a text box too</a:t>
            </a:r>
          </a:p>
          <a:p>
            <a:endParaRPr lang="en-US" sz="3600" dirty="0"/>
          </a:p>
          <a:p>
            <a:r>
              <a:rPr lang="en-US" sz="3600" dirty="0"/>
              <a:t>It is possible to store the user’s answer in a variable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6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894</Words>
  <Application>Microsoft Office PowerPoint</Application>
  <PresentationFormat>Widescreen</PresentationFormat>
  <Paragraphs>109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Consolas</vt:lpstr>
      <vt:lpstr>Wingdings</vt:lpstr>
      <vt:lpstr>Hyland 2019</vt:lpstr>
      <vt:lpstr>JavaScript Variables</vt:lpstr>
      <vt:lpstr>What are variables?</vt:lpstr>
      <vt:lpstr>What do variables look like?</vt:lpstr>
      <vt:lpstr>Variables example</vt:lpstr>
      <vt:lpstr>Declaration + Setting shortcut</vt:lpstr>
      <vt:lpstr>Combining Text values and variable values</vt:lpstr>
      <vt:lpstr>Mini-challenge</vt:lpstr>
      <vt:lpstr>Solution</vt:lpstr>
      <vt:lpstr>User Input in JavaScript</vt:lpstr>
      <vt:lpstr>Prompt and alert example</vt:lpstr>
      <vt:lpstr>Mini-challenge</vt:lpstr>
      <vt:lpstr>Solution</vt:lpstr>
      <vt:lpstr>Variables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89</cp:revision>
  <dcterms:created xsi:type="dcterms:W3CDTF">2019-03-11T04:04:09Z</dcterms:created>
  <dcterms:modified xsi:type="dcterms:W3CDTF">2022-09-01T19:45:24Z</dcterms:modified>
</cp:coreProperties>
</file>