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4" r:id="rId3"/>
    <p:sldId id="315" r:id="rId4"/>
    <p:sldId id="328" r:id="rId5"/>
    <p:sldId id="316" r:id="rId6"/>
    <p:sldId id="318" r:id="rId7"/>
    <p:sldId id="319" r:id="rId8"/>
    <p:sldId id="320" r:id="rId9"/>
    <p:sldId id="321" r:id="rId10"/>
    <p:sldId id="322" r:id="rId11"/>
    <p:sldId id="325" r:id="rId12"/>
    <p:sldId id="323" r:id="rId13"/>
    <p:sldId id="324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79" d="100"/>
          <a:sy n="79" d="100"/>
        </p:scale>
        <p:origin x="9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this example in action!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user’s answer is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  <a:p>
            <a:endParaRPr lang="en-US" baseline="0" dirty="0"/>
          </a:p>
          <a:p>
            <a:r>
              <a:rPr lang="en-US" baseline="0" dirty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eplit.com/@HylandOutreach/JavaScriptStar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PromptAlert#script.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VariablesExample#script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FFC000"/>
                </a:solidFill>
              </a:rPr>
              <a:t>Fork this Repl project, and copy the code above to try it!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replit.com/@HylandOutreach/JavaScriptStarter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https://replit.com/@HylandOutreach/PromptAlert#script.js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52150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  <a:p>
            <a:pPr marL="57150" indent="0" algn="ctr">
              <a:buNone/>
            </a:pP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https://replit.com/@HylandOutreach/VariablesExample#script.js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988</Words>
  <Application>Microsoft Office PowerPoint</Application>
  <PresentationFormat>Widescreen</PresentationFormat>
  <Paragraphs>131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Wingdings</vt:lpstr>
      <vt:lpstr>Hyland 2019</vt:lpstr>
      <vt:lpstr>JavaScript Variables</vt:lpstr>
      <vt:lpstr>What are variables?</vt:lpstr>
      <vt:lpstr>What do variables look like?</vt:lpstr>
      <vt:lpstr>Review</vt:lpstr>
      <vt:lpstr>Variables example</vt:lpstr>
      <vt:lpstr>Combining Text values and variable values</vt:lpstr>
      <vt:lpstr>Mini-challenge</vt:lpstr>
      <vt:lpstr>Solution</vt:lpstr>
      <vt:lpstr>User Input in JavaScript</vt:lpstr>
      <vt:lpstr>Prompt and alert example</vt:lpstr>
      <vt:lpstr>Variables example</vt:lpstr>
      <vt:lpstr>Mini-challenge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94</cp:revision>
  <dcterms:created xsi:type="dcterms:W3CDTF">2019-03-11T04:04:09Z</dcterms:created>
  <dcterms:modified xsi:type="dcterms:W3CDTF">2022-09-02T16:31:10Z</dcterms:modified>
</cp:coreProperties>
</file>