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 anchor="ctr">
            <a:normAutofit/>
          </a:bodyPr>
          <a:lstStyle/>
          <a:p>
            <a:pPr marL="800100" indent="-742950">
              <a:buFont typeface="+mj-lt"/>
              <a:buAutoNum type="arabicPeriod"/>
            </a:pPr>
            <a:r>
              <a:rPr lang="en-US" sz="3200" dirty="0"/>
              <a:t>Go to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jsfiddle.net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Click into the </a:t>
            </a:r>
            <a:r>
              <a:rPr lang="en-US" sz="3200" b="1" dirty="0"/>
              <a:t>JavaScript</a:t>
            </a:r>
            <a:r>
              <a:rPr lang="en-US" sz="3200" dirty="0"/>
              <a:t> section (bottom 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C3F2-339F-6F55-1458-488B7694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022"/>
            <a:ext cx="12192000" cy="44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1164853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502</Words>
  <Application>Microsoft Office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Mini-challenge: Setup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2025-02-26T20:26:50Z</dcterms:modified>
</cp:coreProperties>
</file>