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21" r:id="rId14"/>
    <p:sldId id="317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=“script.js”&gt;&lt;/script&gt;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Need: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onclick</a:t>
            </a:r>
            <a:r>
              <a:rPr lang="en-US" b="0" baseline="0" dirty="0"/>
              <a:t> attribute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Equals sign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Double quotes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SendMessage</a:t>
            </a:r>
            <a:r>
              <a:rPr lang="en-US" b="0" baseline="0" dirty="0"/>
              <a:t> function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Parentheses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End double quotes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Also note the other parts of the button: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button</a:t>
            </a:r>
            <a:r>
              <a:rPr lang="en-US" b="0" baseline="0" dirty="0"/>
              <a:t> tag (opening and closing)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Button text (“Click me!”)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necessary, the first to</a:t>
            </a:r>
            <a:r>
              <a:rPr lang="en-US" baseline="0" dirty="0"/>
              <a:t> answer the tie-breaker question wins.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Functions &amp; Buttons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5. Define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that displays a message to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11430000" cy="32004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06824" y="2857500"/>
            <a:ext cx="25146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9804" y="4178881"/>
            <a:ext cx="29886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Define this function</a:t>
            </a:r>
          </a:p>
        </p:txBody>
      </p:sp>
    </p:spTree>
    <p:extLst>
      <p:ext uri="{BB962C8B-B14F-4D97-AF65-F5344CB8AC3E}">
        <p14:creationId xmlns:p14="http://schemas.microsoft.com/office/powerpoint/2010/main" val="4254364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679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1257300"/>
            <a:ext cx="11327781" cy="385028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bg1"/>
                </a:solidFill>
              </a:rPr>
              <a:t>6. Create a </a:t>
            </a:r>
            <a:r>
              <a:rPr lang="en-US" sz="6000" i="1" dirty="0">
                <a:solidFill>
                  <a:schemeClr val="bg1"/>
                </a:solidFill>
              </a:rPr>
              <a:t>button</a:t>
            </a:r>
            <a:r>
              <a:rPr lang="en-US" sz="6000" dirty="0">
                <a:solidFill>
                  <a:schemeClr val="bg1"/>
                </a:solidFill>
              </a:rPr>
              <a:t> in HTML that: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Has text “</a:t>
            </a:r>
            <a:r>
              <a:rPr lang="en-US" sz="6000" b="1" dirty="0">
                <a:solidFill>
                  <a:schemeClr val="bg1"/>
                </a:solidFill>
              </a:rPr>
              <a:t>Fun</a:t>
            </a:r>
            <a:r>
              <a:rPr lang="en-US" sz="6000" dirty="0">
                <a:solidFill>
                  <a:schemeClr val="bg1"/>
                </a:solidFill>
              </a:rPr>
              <a:t>”</a:t>
            </a: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Calls a </a:t>
            </a:r>
            <a:r>
              <a:rPr lang="en-US" sz="6000" i="1" dirty="0">
                <a:solidFill>
                  <a:schemeClr val="bg1"/>
                </a:solidFill>
              </a:rPr>
              <a:t>function</a:t>
            </a:r>
            <a:r>
              <a:rPr lang="en-US" sz="6000" dirty="0">
                <a:solidFill>
                  <a:schemeClr val="bg1"/>
                </a:solidFill>
              </a:rPr>
              <a:t> named </a:t>
            </a:r>
            <a:r>
              <a:rPr lang="en-US" sz="6000" b="1" dirty="0">
                <a:solidFill>
                  <a:schemeClr val="bg1"/>
                </a:solidFill>
                <a:latin typeface="Consolas" panose="020B0609020204030204" pitchFamily="49" charset="0"/>
              </a:rPr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38799634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"fun()"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09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7. Tie-breaker</a:t>
            </a:r>
          </a:p>
        </p:txBody>
      </p:sp>
    </p:spTree>
    <p:extLst>
      <p:ext uri="{BB962C8B-B14F-4D97-AF65-F5344CB8AC3E}">
        <p14:creationId xmlns:p14="http://schemas.microsoft.com/office/powerpoint/2010/main" val="2458332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user see if they click?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7429500" cy="3657600"/>
          </a:xfrm>
          <a:solidFill>
            <a:schemeClr val="accent2">
              <a:alpha val="9000"/>
            </a:schemeClr>
          </a:solidFill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index.html file --&gt;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"go()"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Go!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53400" y="2743200"/>
            <a:ext cx="3825406" cy="1772793"/>
          </a:xfrm>
          <a:prstGeom prst="rect">
            <a:avLst/>
          </a:prstGeom>
          <a:solidFill>
            <a:srgbClr val="FF0000">
              <a:alpha val="9000"/>
            </a:srgbClr>
          </a:solidFill>
          <a:ln w="34925">
            <a:solidFill>
              <a:srgbClr val="FF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script.js 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go(){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1547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/>
              <a:t>Nothing! Always remember to include the script file in the HTML 🙂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303020"/>
          </a:xfrm>
        </p:spPr>
        <p:txBody>
          <a:bodyPr/>
          <a:lstStyle/>
          <a:p>
            <a:r>
              <a:rPr lang="en-US" dirty="0"/>
              <a:t>1. Write the correct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script</a:t>
            </a:r>
            <a:r>
              <a:rPr lang="en-US" dirty="0"/>
              <a:t> tag to include a </a:t>
            </a:r>
            <a:r>
              <a:rPr lang="en-US" dirty="0" err="1"/>
              <a:t>javascript</a:t>
            </a:r>
            <a:r>
              <a:rPr lang="en-US" dirty="0"/>
              <a:t> file named 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621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"script.js"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93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/>
              <a:t>2. What do buttons </a:t>
            </a:r>
            <a:r>
              <a:rPr lang="en-US" i="1" dirty="0"/>
              <a:t>call</a:t>
            </a:r>
            <a:r>
              <a:rPr lang="en-US" dirty="0"/>
              <a:t> when they are clicked?</a:t>
            </a:r>
          </a:p>
        </p:txBody>
      </p:sp>
    </p:spTree>
    <p:extLst>
      <p:ext uri="{BB962C8B-B14F-4D97-AF65-F5344CB8AC3E}">
        <p14:creationId xmlns:p14="http://schemas.microsoft.com/office/powerpoint/2010/main" val="23698057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600" dirty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0403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 What keyword is needed to define 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B3A8D-2836-4E61-A3DF-D5696FA1E1E8}"/>
              </a:ext>
            </a:extLst>
          </p:cNvPr>
          <p:cNvSpPr/>
          <p:nvPr/>
        </p:nvSpPr>
        <p:spPr bwMode="auto">
          <a:xfrm>
            <a:off x="381000" y="2514600"/>
            <a:ext cx="2857500" cy="800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E95EBE"/>
                </a:solidFill>
                <a:ea typeface="Segoe UI" pitchFamily="34" charset="0"/>
                <a:cs typeface="Segoe UI" pitchFamily="34" charset="0"/>
              </a:rPr>
              <a:t>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205074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9479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4. Write the proper attribute to call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when a button is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2743200"/>
            <a:ext cx="11430000" cy="10287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CD3131"/>
                </a:solidFill>
                <a:latin typeface="Consolas" panose="020B0609020204030204" pitchFamily="49" charset="0"/>
              </a:rPr>
              <a:t>… 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95700" y="2628900"/>
            <a:ext cx="9144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637" y="4023852"/>
            <a:ext cx="271452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What goes here?</a:t>
            </a:r>
          </a:p>
        </p:txBody>
      </p:sp>
    </p:spTree>
    <p:extLst>
      <p:ext uri="{BB962C8B-B14F-4D97-AF65-F5344CB8AC3E}">
        <p14:creationId xmlns:p14="http://schemas.microsoft.com/office/powerpoint/2010/main" val="8761039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 algn="ctr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857500"/>
            <a:ext cx="52578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350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378</Words>
  <Application>Microsoft Office PowerPoint</Application>
  <PresentationFormat>Widescreen</PresentationFormat>
  <Paragraphs>73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Hyland 2019</vt:lpstr>
      <vt:lpstr>Functions &amp; Buttons Review</vt:lpstr>
      <vt:lpstr>1. Write the correct script tag to include a javascript file named script.js</vt:lpstr>
      <vt:lpstr>Answer</vt:lpstr>
      <vt:lpstr>2. What do buttons call when they are clicked?</vt:lpstr>
      <vt:lpstr>Answer</vt:lpstr>
      <vt:lpstr>3. What keyword is needed to define  a function?</vt:lpstr>
      <vt:lpstr>Answer</vt:lpstr>
      <vt:lpstr>4. Write the proper attribute to call a function named SendMessage when a button is clicked</vt:lpstr>
      <vt:lpstr>Answer</vt:lpstr>
      <vt:lpstr>5. Define a function named SendMessage that displays a message to the user</vt:lpstr>
      <vt:lpstr>Answer</vt:lpstr>
      <vt:lpstr>PowerPoint Presentation</vt:lpstr>
      <vt:lpstr>Answer</vt:lpstr>
      <vt:lpstr>7. Tie-breaker</vt:lpstr>
      <vt:lpstr>What will the user see if they click?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85</cp:revision>
  <dcterms:created xsi:type="dcterms:W3CDTF">2019-03-11T04:04:09Z</dcterms:created>
  <dcterms:modified xsi:type="dcterms:W3CDTF">2022-09-06T19:47:56Z</dcterms:modified>
</cp:coreProperties>
</file>