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325" r:id="rId3"/>
    <p:sldId id="339" r:id="rId4"/>
    <p:sldId id="307" r:id="rId5"/>
    <p:sldId id="308" r:id="rId6"/>
    <p:sldId id="324" r:id="rId7"/>
    <p:sldId id="338" r:id="rId8"/>
    <p:sldId id="322" r:id="rId9"/>
    <p:sldId id="336" r:id="rId10"/>
    <p:sldId id="309" r:id="rId11"/>
    <p:sldId id="310" r:id="rId12"/>
    <p:sldId id="326" r:id="rId13"/>
    <p:sldId id="340" r:id="rId14"/>
    <p:sldId id="333" r:id="rId15"/>
    <p:sldId id="346" r:id="rId16"/>
    <p:sldId id="329" r:id="rId17"/>
    <p:sldId id="342" r:id="rId18"/>
    <p:sldId id="311" r:id="rId19"/>
    <p:sldId id="312" r:id="rId20"/>
    <p:sldId id="334" r:id="rId21"/>
    <p:sldId id="347" r:id="rId22"/>
    <p:sldId id="313" r:id="rId23"/>
    <p:sldId id="314" r:id="rId24"/>
    <p:sldId id="327" r:id="rId25"/>
    <p:sldId id="343" r:id="rId26"/>
    <p:sldId id="328" r:id="rId27"/>
    <p:sldId id="341" r:id="rId28"/>
    <p:sldId id="315" r:id="rId29"/>
    <p:sldId id="316" r:id="rId30"/>
    <p:sldId id="323" r:id="rId31"/>
    <p:sldId id="337" r:id="rId32"/>
    <p:sldId id="330" r:id="rId33"/>
    <p:sldId id="344" r:id="rId34"/>
    <p:sldId id="331" r:id="rId35"/>
    <p:sldId id="345" r:id="rId36"/>
    <p:sldId id="320" r:id="rId37"/>
    <p:sldId id="321" r:id="rId38"/>
    <p:sldId id="335" r:id="rId39"/>
    <p:sldId id="348" r:id="rId40"/>
    <p:sldId id="317" r:id="rId41"/>
    <p:sldId id="318" r:id="rId42"/>
    <p:sldId id="31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A043-752C-34A5-A663-87820B3D8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6B60F-F515-7C0D-F3D7-E040B78FB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E6DA7-6F9E-7688-D54E-7352E831A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EF4B-0FBD-C899-8BC4-9C5CE13BA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FEFC9-4489-3455-D2AC-9B67B91E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5F4B1-76E1-860E-F092-227FF9209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A9826-A964-F3B1-A27F-5AE4F3621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CA5F-060F-6E58-30DD-63660B278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‘2018’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3CB8-C84B-6DC0-47E1-FE720217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7FF77-B291-B964-D75E-2817A5659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999A1-1436-415B-D46F-B37390284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43938-0F78-E631-C559-71485336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onclick</a:t>
            </a:r>
            <a:r>
              <a:rPr lang="en-US" b="0" baseline="0" dirty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SendMessage</a:t>
            </a:r>
            <a:r>
              <a:rPr lang="en-US" b="0" baseline="0" dirty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button</a:t>
            </a:r>
            <a:r>
              <a:rPr lang="en-US" b="0" baseline="0" dirty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Button text (“Click me!”)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1357E-8258-42D9-EE08-04ECB4E5C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6D4C9-9144-A44E-514E-40A0D5637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C81B57-CF18-D803-4C77-95BB3AB80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68A95-55F5-FFC0-A82E-E7A375119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BE5FA-8BE0-C119-5B4D-9C273710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670C0-B669-51DC-17AF-1D20E4AE0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8332F-61E2-5000-7A2C-E4686700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92A1-CAC7-34B2-DDD6-E1021DB82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5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2A9B5-80C4-C2D4-D730-E5768D70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5A0E1-BE68-D757-819C-585C08110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3333B-6170-A05D-CC53-0B47ABF20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B270F-7AE7-7B16-AB58-8359CA6CC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2C9D1-B67C-96D5-B305-57651656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98B1C-A0E4-BCE9-CF17-9655EB7AC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7390F-2EEB-94A8-2045-4F32854C5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9EB3-EACA-945F-F0C4-976AEDB25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04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7465-DE86-5960-850F-6D8E276A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16B6C9-63FF-7718-B5E2-901603C77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EE130-8C60-93FF-16CF-6B7773B0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69CF-91B0-933B-1C60-EB5AA8D19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7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4443F-7BD1-F19C-0BE0-3BFE62178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C9060-05C4-F9B3-6B31-17819B704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D693F-C496-0171-95F8-99103B419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56027-2D31-B200-1131-2DADE630C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9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=“script.js”&gt;&lt;/script&gt;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F3A9-439F-F07C-AFE4-E3F7BC6D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B76B0-A77C-D69A-2788-2AA8D7959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66B74-7063-B3EB-1964-E10BE687F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6F0DF-4528-21AA-AB92-554676DB5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8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necessary, the first to</a:t>
            </a:r>
            <a:r>
              <a:rPr lang="en-US" baseline="0" dirty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A0AA-EC7A-64FF-74CD-BCE8ACC3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56B06-C433-D848-7EF4-11C8C82F9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362A00-B923-3AF6-AD28-02B4B39CC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6A21-63D0-3E62-2C36-938C343CD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71070-CA8E-9EC8-FC7C-20CEE3CE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9B5D9-62A0-53C4-CCB0-669F1D808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F30CE-CD46-8FE5-8A22-086569A6E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8A749-DDB5-6BB2-C538-FBDFFA71C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FEEB-8B78-96CF-A36A-076A561C8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7DE75-793F-F6D7-413D-1FEC2A46B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F77E1-0449-83C9-DF0D-BCD6DAA18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A4F2-6FE9-D2A4-53D8-C9A559C66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Review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What do buttons </a:t>
            </a:r>
            <a:r>
              <a:rPr lang="en-US" i="1" dirty="0"/>
              <a:t>call</a:t>
            </a:r>
            <a:r>
              <a:rPr lang="en-US" dirty="0"/>
              <a:t> when they are clicked?</a:t>
            </a:r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"PI"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156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09B5-4C16-EF18-F778-3470DF1A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E8AC-ACC5-3AA6-BA88-50C2A43C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D59C-1DDC-5A03-22DD-FB312841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67716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95388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7CCC7-6D31-C650-6776-D58C6F7D1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1796-D4E5-822D-88F6-BFE6D721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AA9-291A-E511-E7AF-60B7E2CD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120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43215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"10 / 2"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98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9F62B-719B-B846-368E-1B4C07F8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1627-5981-BD5F-CF44-1A8949C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4B22-842F-88A4-5DDF-031EEA80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3688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keyword is needed to define 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B3A8D-2836-4E61-A3DF-D5696FA1E1E8}"/>
              </a:ext>
            </a:extLst>
          </p:cNvPr>
          <p:cNvSpPr/>
          <p:nvPr/>
        </p:nvSpPr>
        <p:spPr bwMode="auto">
          <a:xfrm>
            <a:off x="381000" y="2514600"/>
            <a:ext cx="2857500" cy="800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E95EBE"/>
                </a:solidFill>
                <a:ea typeface="Segoe UI" pitchFamily="34" charset="0"/>
                <a:cs typeface="Segoe UI" pitchFamily="34" charset="0"/>
              </a:rPr>
              <a:t>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-40042</a:t>
            </a:r>
          </a:p>
        </p:txBody>
      </p:sp>
    </p:spTree>
    <p:extLst>
      <p:ext uri="{BB962C8B-B14F-4D97-AF65-F5344CB8AC3E}">
        <p14:creationId xmlns:p14="http://schemas.microsoft.com/office/powerpoint/2010/main" val="28181797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83166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CEC-D890-2F3C-9D34-0B9905A13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956C-DC42-3B34-13FE-A7A2125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B41C-FE6C-4CFB-1884-1D398847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“2018”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844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Write the proper attribute to call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when a button is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9 + 6</a:t>
            </a:r>
          </a:p>
        </p:txBody>
      </p:sp>
    </p:spTree>
    <p:extLst>
      <p:ext uri="{BB962C8B-B14F-4D97-AF65-F5344CB8AC3E}">
        <p14:creationId xmlns:p14="http://schemas.microsoft.com/office/powerpoint/2010/main" val="285465362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CFAC-2EE9-C4C0-FF87-52843BC6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1F8-F34D-37FD-B6FD-4625FD02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CB91-033D-F8C3-644E-743F65D8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7516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"Seventy-five"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2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1AD6-4191-E294-A69E-5A1FA38F3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1667-4158-BDF2-E70A-8723F7B4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6D25-E4E0-BD70-7A4A-B1E0B6EB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4992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Define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that displays a message to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98F4E-1BFE-5362-DE7E-35C4B9CA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BCF5-46D9-18A2-908C-BEFFCDD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A442-54E2-2C68-A419-E2917F58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31292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12.2</a:t>
            </a:r>
          </a:p>
        </p:txBody>
      </p:sp>
    </p:spTree>
    <p:extLst>
      <p:ext uri="{BB962C8B-B14F-4D97-AF65-F5344CB8AC3E}">
        <p14:creationId xmlns:p14="http://schemas.microsoft.com/office/powerpoint/2010/main" val="86940136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B0A9-8F5E-F39E-4B36-682BAD39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F163-DCB9-699E-3549-3782FA18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D4D4-8013-E75E-F764-BE0CC034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59953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0579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32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0CBA-EB36-6B73-45F3-E40C3F3D9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3803-C565-74F7-C347-4435EF7E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4C04-A3D6-7AAB-631C-3634FBF6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2060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8580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38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65C15-F3E2-CD58-BD0E-6654C62F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13A6-2D70-DAC9-0815-7C937AB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E05D-8422-546B-FA7F-559C82C8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9405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0545194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Create a </a:t>
            </a:r>
            <a:r>
              <a:rPr lang="en-US" sz="6000" i="1" dirty="0">
                <a:solidFill>
                  <a:schemeClr val="bg1"/>
                </a:solidFill>
              </a:rPr>
              <a:t>button</a:t>
            </a:r>
            <a:r>
              <a:rPr lang="en-US" sz="6000" dirty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Has text “</a:t>
            </a:r>
            <a:r>
              <a:rPr lang="en-US" sz="6000" b="1" dirty="0">
                <a:solidFill>
                  <a:schemeClr val="bg1"/>
                </a:solidFill>
              </a:rPr>
              <a:t>Fun</a:t>
            </a:r>
            <a:r>
              <a:rPr lang="en-US" sz="6000" dirty="0">
                <a:solidFill>
                  <a:schemeClr val="bg1"/>
                </a:solidFill>
              </a:rPr>
              <a:t>”</a:t>
            </a: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Calls a </a:t>
            </a:r>
            <a:r>
              <a:rPr lang="en-US" sz="6000" i="1" dirty="0">
                <a:solidFill>
                  <a:schemeClr val="bg1"/>
                </a:solidFill>
              </a:rPr>
              <a:t>function</a:t>
            </a:r>
            <a:r>
              <a:rPr lang="en-US" sz="6000" dirty="0">
                <a:solidFill>
                  <a:schemeClr val="bg1"/>
                </a:solidFill>
              </a:rPr>
              <a:t> named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070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84041-0BAE-A4E6-5F47-08BA697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ECB-B73C-D601-BF6C-72B0B8C8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D6A4-477E-06E5-35B3-DC755B26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>
                <a:solidFill>
                  <a:schemeClr val="accent2"/>
                </a:solidFill>
                <a:latin typeface="+mj-lt"/>
              </a:rPr>
              <a:t>9.</a:t>
            </a:r>
            <a:r>
              <a:rPr lang="en-US" sz="11500" b="1" dirty="0">
                <a:solidFill>
                  <a:schemeClr val="accent2"/>
                </a:solidFill>
                <a:latin typeface="+mj-lt"/>
              </a:rPr>
              <a:t>5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3816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/>
              <a:t>Write the correct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/>
              <a:t> tag to include a </a:t>
            </a:r>
            <a:r>
              <a:rPr lang="en-US" dirty="0" err="1"/>
              <a:t>javascript</a:t>
            </a:r>
            <a:r>
              <a:rPr lang="en-US" dirty="0"/>
              <a:t> file named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Tie-breaker</a:t>
            </a:r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user see if they click?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the script file in the HTML 🙂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"Despicable Me"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23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C66B-1FAD-19FD-5F81-4E1A2A267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E4B-22AB-C94F-BD09-37150B0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81EE-CEA7-15E2-E03A-A8E2A64C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17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5959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DA1EB-ADA5-C050-0B3A-8F84D0E7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CC8-9327-CE7E-FD3C-729CB732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3521-3CE6-849F-4732-BB5E0E01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6876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557</Words>
  <Application>Microsoft Office PowerPoint</Application>
  <PresentationFormat>Widescreen</PresentationFormat>
  <Paragraphs>169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Review Game</vt:lpstr>
      <vt:lpstr>What’s the data type?</vt:lpstr>
      <vt:lpstr>Answer</vt:lpstr>
      <vt:lpstr>Write the correct script tag to include a javascript file named script.js</vt:lpstr>
      <vt:lpstr>Answer</vt:lpstr>
      <vt:lpstr>What’s the data type?</vt:lpstr>
      <vt:lpstr>Answer</vt:lpstr>
      <vt:lpstr>What’s the data type?</vt:lpstr>
      <vt:lpstr>Answer</vt:lpstr>
      <vt:lpstr>What do buttons call when they are clicked?</vt:lpstr>
      <vt:lpstr>Answer</vt:lpstr>
      <vt:lpstr>What’s the data type?</vt:lpstr>
      <vt:lpstr>Answer</vt:lpstr>
      <vt:lpstr>What is the value of the variable x?</vt:lpstr>
      <vt:lpstr>Answer</vt:lpstr>
      <vt:lpstr>What’s the data type?</vt:lpstr>
      <vt:lpstr>Answer</vt:lpstr>
      <vt:lpstr>What keyword is needed to define  a function?</vt:lpstr>
      <vt:lpstr>Answer</vt:lpstr>
      <vt:lpstr>What is the value of the variable x?</vt:lpstr>
      <vt:lpstr>Answer</vt:lpstr>
      <vt:lpstr>Write the proper attribute to call a function named SendMessage when a button is clicked</vt:lpstr>
      <vt:lpstr>Answer</vt:lpstr>
      <vt:lpstr>What’s the data type?</vt:lpstr>
      <vt:lpstr>Answer</vt:lpstr>
      <vt:lpstr>What’s the data type?</vt:lpstr>
      <vt:lpstr>Answer</vt:lpstr>
      <vt:lpstr>Define a function named SendMessage that displays a message to the user</vt:lpstr>
      <vt:lpstr>Answer</vt:lpstr>
      <vt:lpstr>What’s the data type?</vt:lpstr>
      <vt:lpstr>Answer</vt:lpstr>
      <vt:lpstr>What’s the data type?</vt:lpstr>
      <vt:lpstr>Answer</vt:lpstr>
      <vt:lpstr>What’s the data type?</vt:lpstr>
      <vt:lpstr>Answer</vt:lpstr>
      <vt:lpstr>PowerPoint Presentation</vt:lpstr>
      <vt:lpstr>Answer</vt:lpstr>
      <vt:lpstr>What is the value of the variable x?</vt:lpstr>
      <vt:lpstr>Answer</vt:lpstr>
      <vt:lpstr>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89</cp:revision>
  <dcterms:created xsi:type="dcterms:W3CDTF">2019-03-11T04:04:09Z</dcterms:created>
  <dcterms:modified xsi:type="dcterms:W3CDTF">2025-09-24T17:49:13Z</dcterms:modified>
</cp:coreProperties>
</file>