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9" r:id="rId4"/>
    <p:sldId id="310" r:id="rId5"/>
    <p:sldId id="313" r:id="rId6"/>
    <p:sldId id="311" r:id="rId7"/>
    <p:sldId id="314" r:id="rId8"/>
    <p:sldId id="316" r:id="rId9"/>
    <p:sldId id="317" r:id="rId10"/>
    <p:sldId id="315" r:id="rId11"/>
    <p:sldId id="312" r:id="rId12"/>
    <p:sldId id="318" r:id="rId13"/>
    <p:sldId id="30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‘2018’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 Review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"10 / 2"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8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0579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32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8580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8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5189953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95388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83166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07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60086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5959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869401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"Despicable Me"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23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-40042</a:t>
            </a:r>
          </a:p>
        </p:txBody>
      </p:sp>
    </p:spTree>
    <p:extLst>
      <p:ext uri="{BB962C8B-B14F-4D97-AF65-F5344CB8AC3E}">
        <p14:creationId xmlns:p14="http://schemas.microsoft.com/office/powerpoint/2010/main" val="2818179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"PI"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15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9 + 6</a:t>
            </a:r>
          </a:p>
        </p:txBody>
      </p:sp>
    </p:spTree>
    <p:extLst>
      <p:ext uri="{BB962C8B-B14F-4D97-AF65-F5344CB8AC3E}">
        <p14:creationId xmlns:p14="http://schemas.microsoft.com/office/powerpoint/2010/main" val="2854653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"Seventy-five"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2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193</Words>
  <Application>Microsoft Office PowerPoint</Application>
  <PresentationFormat>Widescreen</PresentationFormat>
  <Paragraphs>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Hyland 2019</vt:lpstr>
      <vt:lpstr>Data Review Activity</vt:lpstr>
      <vt:lpstr>Data types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values</vt:lpstr>
      <vt:lpstr>What is the value of the variable x?</vt:lpstr>
      <vt:lpstr>What is the value of the variable x?</vt:lpstr>
      <vt:lpstr>What is the value of the variable 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79</cp:revision>
  <dcterms:created xsi:type="dcterms:W3CDTF">2019-03-11T04:04:09Z</dcterms:created>
  <dcterms:modified xsi:type="dcterms:W3CDTF">2022-09-06T17:06:14Z</dcterms:modified>
</cp:coreProperties>
</file>