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717" r:id="rId2"/>
    <p:sldMasterId id="2147483755" r:id="rId3"/>
    <p:sldMasterId id="2147483793" r:id="rId4"/>
    <p:sldMasterId id="2147483831" r:id="rId5"/>
  </p:sldMasterIdLst>
  <p:notesMasterIdLst>
    <p:notesMasterId r:id="rId6"/>
  </p:notesMasterIdLst>
  <p:sldIdLst>
    <p:sldId id="259" r:id="rId7"/>
    <p:sldId id="262" r:id="rId8"/>
    <p:sldId id="265" r:id="rId9"/>
    <p:sldId id="268" r:id="rId10"/>
    <p:sldId id="271" r:id="rId11"/>
    <p:sldId id="274" r:id="rId12"/>
    <p:sldId id="277" r:id="rId13"/>
    <p:sldId id="280" r:id="rId14"/>
    <p:sldId id="283" r:id="rId15"/>
    <p:sldId id="286" r:id="rId16"/>
    <p:sldId id="289" r:id="rId17"/>
    <p:sldId id="292" r:id="rId18"/>
    <p:sldId id="295" r:id="rId19"/>
    <p:sldId id="298" r:id="rId20"/>
    <p:sldId id="301" r:id="rId21"/>
    <p:sldId id="304" r:id="rId22"/>
    <p:sldId id="307" r:id="rId23"/>
    <p:sldId id="310" r:id="rId24"/>
    <p:sldId id="313" r:id="rId25"/>
    <p:sldId id="316" r:id="rId26"/>
    <p:sldId id="319" r:id="rId27"/>
    <p:sldId id="322" r:id="rId28"/>
    <p:sldId id="325" r:id="rId29"/>
    <p:sldId id="328" r:id="rId30"/>
    <p:sldId id="331" r:id="rId31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slide" Target="slides/slide11.xml" /><Relationship Id="rId18" Type="http://schemas.openxmlformats.org/officeDocument/2006/relationships/slide" Target="slides/slide12.xml" /><Relationship Id="rId19" Type="http://schemas.openxmlformats.org/officeDocument/2006/relationships/slide" Target="slides/slide13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4.xml" /><Relationship Id="rId21" Type="http://schemas.openxmlformats.org/officeDocument/2006/relationships/slide" Target="slides/slide15.xml" /><Relationship Id="rId22" Type="http://schemas.openxmlformats.org/officeDocument/2006/relationships/slide" Target="slides/slide16.xml" /><Relationship Id="rId23" Type="http://schemas.openxmlformats.org/officeDocument/2006/relationships/slide" Target="slides/slide17.xml" /><Relationship Id="rId24" Type="http://schemas.openxmlformats.org/officeDocument/2006/relationships/slide" Target="slides/slide18.xml" /><Relationship Id="rId25" Type="http://schemas.openxmlformats.org/officeDocument/2006/relationships/slide" Target="slides/slide19.xml" /><Relationship Id="rId26" Type="http://schemas.openxmlformats.org/officeDocument/2006/relationships/slide" Target="slides/slide20.xml" /><Relationship Id="rId27" Type="http://schemas.openxmlformats.org/officeDocument/2006/relationships/slide" Target="slides/slide21.xml" /><Relationship Id="rId28" Type="http://schemas.openxmlformats.org/officeDocument/2006/relationships/slide" Target="slides/slide22.xml" /><Relationship Id="rId29" Type="http://schemas.openxmlformats.org/officeDocument/2006/relationships/slide" Target="slides/slide23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24.xml" /><Relationship Id="rId31" Type="http://schemas.openxmlformats.org/officeDocument/2006/relationships/slide" Target="slides/slide25.xml" /><Relationship Id="rId32" Type="http://schemas.openxmlformats.org/officeDocument/2006/relationships/tags" Target="tags/tag1.xml" /><Relationship Id="rId33" Type="http://schemas.openxmlformats.org/officeDocument/2006/relationships/presProps" Target="presProps.xml" /><Relationship Id="rId34" Type="http://schemas.openxmlformats.org/officeDocument/2006/relationships/viewProps" Target="viewProps.xml" /><Relationship Id="rId35" Type="http://schemas.openxmlformats.org/officeDocument/2006/relationships/theme" Target="theme/theme1.xml" /><Relationship Id="rId36" Type="http://schemas.openxmlformats.org/officeDocument/2006/relationships/tableStyles" Target="tableStyles.xml" /><Relationship Id="rId4" Type="http://schemas.openxmlformats.org/officeDocument/2006/relationships/slideMaster" Target="slideMasters/slideMaster4.xml" /><Relationship Id="rId5" Type="http://schemas.openxmlformats.org/officeDocument/2006/relationships/slideMaster" Target="slideMasters/slideMaster5.xml" /><Relationship Id="rId6" Type="http://schemas.openxmlformats.org/officeDocument/2006/relationships/notesMaster" Target="notesMasters/notesMaster1.xml" /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Visit the site to show</a:t>
            </a:r>
            <a:r>
              <a:rPr lang="en-US" baseline="0"/>
              <a:t> what the web was like before JavaScript. No interactivity – the internet used to be a lot of links going to websites – just a directory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val="105640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 students what</a:t>
            </a:r>
            <a:r>
              <a:rPr lang="en-US" baseline="0"/>
              <a:t> message the user will see. What is the </a:t>
            </a:r>
            <a:r>
              <a:rPr lang="en-US" i="1" baseline="0"/>
              <a:t>value</a:t>
            </a:r>
            <a:r>
              <a:rPr lang="en-US" i="0" baseline="0"/>
              <a:t> of the </a:t>
            </a:r>
            <a:r>
              <a:rPr lang="en-US" b="1" i="0" baseline="0"/>
              <a:t>username</a:t>
            </a:r>
            <a:r>
              <a:rPr lang="en-US" b="0" i="0" baseline="0"/>
              <a:t> variable?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val="1607335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Allow the students a few minutes to</a:t>
            </a:r>
            <a:r>
              <a:rPr lang="en-US" baseline="0"/>
              <a:t> attempt the challenge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val="1902758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Display the solution</a:t>
            </a:r>
            <a:r>
              <a:rPr lang="en-US" baseline="0"/>
              <a:t> for the students. Note that the </a:t>
            </a:r>
            <a:r>
              <a:rPr lang="en-US" b="1" baseline="0"/>
              <a:t>alert</a:t>
            </a:r>
            <a:r>
              <a:rPr lang="en-US" b="0" baseline="0"/>
              <a:t> statement does not contain a quote, it combines two variables.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val="3482311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far, we’ve seen the computer show a message to</a:t>
            </a:r>
            <a:r>
              <a:rPr lang="en-US" baseline="0"/>
              <a:t> the user, but the user has had no way to send messages back to the computer. Ask the students to guess what the </a:t>
            </a:r>
            <a:r>
              <a:rPr lang="en-US" b="1" baseline="0"/>
              <a:t>prompt</a:t>
            </a:r>
            <a:r>
              <a:rPr lang="en-US" b="0" baseline="0"/>
              <a:t> might do.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Prompt looks just like alert, except:</a:t>
            </a:r>
          </a:p>
          <a:p>
            <a:r>
              <a:rPr lang="en-US" baseline="0"/>
              <a:t>-Different word (“prompt” instead of “alert”)</a:t>
            </a:r>
          </a:p>
          <a:p>
            <a:r>
              <a:rPr lang="en-US" baseline="0"/>
              <a:t>-It can be set as a 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val="1972843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 students what they think</a:t>
            </a:r>
            <a:r>
              <a:rPr lang="en-US" baseline="0"/>
              <a:t> this code will do. What will happen if the user says “good”? What if they say “bad”?</a:t>
            </a:r>
          </a:p>
          <a:p>
            <a:endParaRPr lang="en-US" baseline="0"/>
          </a:p>
          <a:p>
            <a:r>
              <a:rPr lang="en-US" baseline="0"/>
              <a:t>Let the students copy the code into their own file to play around and see what happens.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val="2021388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take a look at this example in action!</a:t>
            </a: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val="2234989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Allow the students a few minutes to</a:t>
            </a:r>
            <a:r>
              <a:rPr lang="en-US" baseline="0"/>
              <a:t> attempt the challenge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val="2524834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Display the solution</a:t>
            </a:r>
            <a:r>
              <a:rPr lang="en-US" baseline="0"/>
              <a:t> for the students. Note that the user’s answer is stored in the </a:t>
            </a:r>
            <a:r>
              <a:rPr lang="en-US" b="1" baseline="0"/>
              <a:t>name</a:t>
            </a:r>
            <a:r>
              <a:rPr lang="en-US" b="0" baseline="0"/>
              <a:t> variable, and then combined with “Hello, “ for the message.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val="393819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/>
              <a:t>Ask the students about their favorite websites,</a:t>
            </a:r>
            <a:r>
              <a:rPr lang="en-US" baseline="0"/>
              <a:t> and how they were interactive. These are some examples of things JavaScript can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val="238502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/>
              <a:t>Here there is an HTML file with a new HTML element… but a familiar attribute. The src points to another file…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/>
              <a:t>script.js that has this one line of code. Like CSS, this is a new language, NOT HTML! It’s JavaScript!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/>
              <a:t>So, what will happen when this page loads? Any guesses?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/>
              <a:t>A pop-up appears that says Hello World!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val="171085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Unpack the important</a:t>
            </a:r>
            <a:r>
              <a:rPr lang="en-US" baseline="0"/>
              <a:t> parts of the JavaScript in the example.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val="3809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each part of the JavaScript statement. Explain that</a:t>
            </a:r>
            <a:r>
              <a:rPr lang="en-US" baseline="0"/>
              <a:t> for the code to work, it has to be </a:t>
            </a:r>
            <a:r>
              <a:rPr lang="en-US" b="1" i="1" baseline="0"/>
              <a:t>exactly</a:t>
            </a:r>
            <a:r>
              <a:rPr lang="en-US" b="0" i="0" baseline="0"/>
              <a:t> right.</a:t>
            </a:r>
          </a:p>
          <a:p>
            <a:endParaRPr lang="en-US" b="0" i="0" baseline="0"/>
          </a:p>
          <a:p>
            <a:r>
              <a:rPr lang="en-US" b="0" i="0" baseline="0"/>
              <a:t>This statement, when executed, will show the message in a small box in the browser.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val="20671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</a:t>
            </a:r>
            <a:r>
              <a:rPr lang="en-US" baseline="0"/>
              <a:t> the idea of variables – containers for data. Ask the students to think about </a:t>
            </a:r>
            <a:r>
              <a:rPr lang="en-US" b="1" baseline="0"/>
              <a:t>data</a:t>
            </a:r>
            <a:r>
              <a:rPr lang="en-US" b="0" baseline="0"/>
              <a:t> they might see on a website.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val="11460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In</a:t>
            </a:r>
            <a:r>
              <a:rPr lang="en-US" b="0" baseline="0"/>
              <a:t> this Example, the variable name is “movieTitle”</a:t>
            </a:r>
          </a:p>
          <a:p>
            <a:endParaRPr lang="en-US" b="0"/>
          </a:p>
          <a:p>
            <a:r>
              <a:rPr lang="en-US" b="1"/>
              <a:t>Creating</a:t>
            </a:r>
            <a:r>
              <a:rPr lang="en-US" b="0"/>
              <a:t> tells the computer to open up block of space to store the data. It allows you to reference the variable</a:t>
            </a:r>
            <a:r>
              <a:rPr lang="en-US" b="0" baseline="0"/>
              <a:t> by name in subsequent statements.</a:t>
            </a:r>
          </a:p>
          <a:p>
            <a:r>
              <a:rPr lang="en-US" b="0" baseline="0"/>
              <a:t>-To declare a variable, you need to use the “let” </a:t>
            </a:r>
            <a:r>
              <a:rPr lang="en-US" b="0" i="1" baseline="0"/>
              <a:t>keyword</a:t>
            </a:r>
            <a:r>
              <a:rPr lang="en-US" b="0" i="0" baseline="0"/>
              <a:t>. A </a:t>
            </a:r>
            <a:r>
              <a:rPr lang="en-US" b="0" i="1" baseline="0"/>
              <a:t>keyword</a:t>
            </a:r>
            <a:r>
              <a:rPr lang="en-US" b="0" i="0" baseline="0"/>
              <a:t> is a word that JavaScript recognizes. It’s what tells the computer we’re going to be using a block of space, and referring to it by this name.</a:t>
            </a:r>
          </a:p>
          <a:p>
            <a:endParaRPr lang="en-US" b="0" baseline="0"/>
          </a:p>
          <a:p>
            <a:r>
              <a:rPr lang="en-US" b="1" baseline="0"/>
              <a:t>Setting</a:t>
            </a:r>
            <a:r>
              <a:rPr lang="en-US" b="0" baseline="0"/>
              <a:t> the </a:t>
            </a:r>
            <a:r>
              <a:rPr lang="en-US" b="0" i="1" baseline="0"/>
              <a:t>value</a:t>
            </a:r>
            <a:r>
              <a:rPr lang="en-US" b="0" baseline="0"/>
              <a:t> of the variable stores some data in that block of space.</a:t>
            </a:r>
          </a:p>
          <a:p>
            <a:r>
              <a:rPr lang="en-US" b="0" baseline="0"/>
              <a:t>-To set the value of a variable, you need to use the “=“ operator. It basically means, put this value inside of this name.</a:t>
            </a:r>
          </a:p>
          <a:p>
            <a:endParaRPr lang="en-US" b="0" baseline="0"/>
          </a:p>
          <a:p>
            <a:r>
              <a:rPr lang="en-US" b="1" baseline="0"/>
              <a:t>Using</a:t>
            </a:r>
            <a:r>
              <a:rPr lang="en-US" b="0" baseline="0"/>
              <a:t> a variable simply retrieves whatever value is currently stored by that name. You can use the variable name, and the computer will replace it with the </a:t>
            </a:r>
            <a:r>
              <a:rPr lang="en-US" b="0" i="1" baseline="0"/>
              <a:t>value</a:t>
            </a:r>
            <a:r>
              <a:rPr lang="en-US" b="0" i="0" baseline="0"/>
              <a:t> that was stored.</a:t>
            </a:r>
          </a:p>
          <a:p>
            <a:r>
              <a:rPr lang="en-US" b="0" i="0" baseline="0"/>
              <a:t>-Note: </a:t>
            </a:r>
            <a:r>
              <a:rPr lang="en-US" b="0" i="1" baseline="0"/>
              <a:t>Values</a:t>
            </a:r>
            <a:r>
              <a:rPr lang="en-US" b="0" i="0" baseline="0"/>
              <a:t> for now must have double quotes around them. That’s how the computer knows this data all goes together. Variable names have no spaces, and do </a:t>
            </a:r>
            <a:r>
              <a:rPr lang="en-US" b="0" i="1" baseline="0"/>
              <a:t>not</a:t>
            </a:r>
            <a:r>
              <a:rPr lang="en-US" b="0" i="0" baseline="0"/>
              <a:t> have double quotes.</a:t>
            </a:r>
          </a:p>
          <a:p>
            <a:endParaRPr lang="en-US" b="0" i="0" baseline="0"/>
          </a:p>
          <a:p>
            <a:r>
              <a:rPr lang="en-US" b="0" baseline="0"/>
              <a:t>Variable names must start with a letter, and contain only letters and numbers (no spaces or special characters).</a:t>
            </a:r>
          </a:p>
          <a:p>
            <a:r>
              <a:rPr lang="en-US" b="0" baseline="0"/>
              <a:t>Variable names cannot be keywords.</a:t>
            </a:r>
            <a:endParaRPr lang="en-US" b="0"/>
          </a:p>
          <a:p>
            <a:endParaRPr lang="en-US" b="1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val="3524896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 students to try to name each thing needed to do both of these things. It will be important to emphasize the terminology here:</a:t>
            </a:r>
          </a:p>
          <a:p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Keyword</a:t>
            </a:r>
          </a:p>
          <a:p>
            <a:pPr marL="171450" indent="-171450">
              <a:buFontTx/>
              <a:buChar char="-"/>
            </a:pPr>
            <a:r>
              <a:rPr lang="en-US"/>
              <a:t>Variable name</a:t>
            </a:r>
          </a:p>
          <a:p>
            <a:pPr marL="171450" indent="-171450">
              <a:buFontTx/>
              <a:buChar char="-"/>
            </a:pPr>
            <a:r>
              <a:rPr lang="en-US"/>
              <a:t>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val="1588364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the Repl,</a:t>
            </a:r>
            <a:r>
              <a:rPr lang="en-US" baseline="0"/>
              <a:t> show how the variable is declared, set, and set again. The </a:t>
            </a:r>
            <a:r>
              <a:rPr lang="en-US" i="1" baseline="0"/>
              <a:t>value</a:t>
            </a:r>
            <a:r>
              <a:rPr lang="en-US" i="0" baseline="0"/>
              <a:t> changes based on the code.</a:t>
            </a: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val="140797552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0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0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0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0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0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0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0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0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0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7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2C1CFA-EB69-44F0-BE0C-A0EB8C4D40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5AB189-A63E-4EBC-8E99-6BE0D8B1A2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61404241"/>
      </p:ext>
    </p:extLst>
  </p:cSld>
  <p:clrMapOvr>
    <a:masterClrMapping/>
  </p:clrMapOvr>
  <p:transition>
    <p:fade/>
  </p:transition>
  <p:timing/>
</p:sldLayout>
</file>

<file path=ppt/slideLayouts/slideLayout10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350471765"/>
      </p:ext>
    </p:extLst>
  </p:cSld>
  <p:clrMapOvr>
    <a:masterClrMapping/>
  </p:clrMapOvr>
  <p:transition>
    <p:fade/>
  </p:transition>
  <p:timing/>
</p:sldLayout>
</file>

<file path=ppt/slideLayouts/slideLayout10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0479508"/>
      </p:ext>
    </p:extLst>
  </p:cSld>
  <p:clrMapOvr>
    <a:masterClrMapping/>
  </p:clrMapOvr>
  <p:transition>
    <p:fade/>
  </p:transition>
  <p:timing/>
</p:sldLayout>
</file>

<file path=ppt/slideLayouts/slideLayout10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31529598"/>
      </p:ext>
    </p:extLst>
  </p:cSld>
  <p:clrMapOvr>
    <a:masterClrMapping/>
  </p:clrMapOvr>
  <p:transition>
    <p:fade/>
  </p:transition>
  <p:timing/>
</p:sldLayout>
</file>

<file path=ppt/slideLayouts/slideLayout10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63489447"/>
      </p:ext>
    </p:extLst>
  </p:cSld>
  <p:clrMapOvr>
    <a:masterClrMapping/>
  </p:clrMapOvr>
  <p:transition>
    <p:fade/>
  </p:transition>
  <p:timing/>
</p:sldLayout>
</file>

<file path=ppt/slideLayouts/slideLayout10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42480989"/>
      </p:ext>
    </p:extLst>
  </p:cSld>
  <p:clrMapOvr>
    <a:masterClrMapping/>
  </p:clrMapOvr>
  <p:transition>
    <p:fade/>
  </p:transition>
  <p:timing/>
</p:sldLayout>
</file>

<file path=ppt/slideLayouts/slideLayout10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86217728"/>
      </p:ext>
    </p:extLst>
  </p:cSld>
  <p:clrMapOvr>
    <a:masterClrMapping/>
  </p:clrMapOvr>
  <p:transition>
    <p:fade/>
  </p:transition>
  <p:timing/>
</p:sldLayout>
</file>

<file path=ppt/slideLayouts/slideLayout10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85342971"/>
      </p:ext>
    </p:extLst>
  </p:cSld>
  <p:clrMapOvr>
    <a:masterClrMapping/>
  </p:clrMapOvr>
  <p:transition>
    <p:fade/>
  </p:transition>
  <p:timing/>
</p:sldLayout>
</file>

<file path=ppt/slideLayouts/slideLayout10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363288422"/>
      </p:ext>
    </p:extLst>
  </p:cSld>
  <p:clrMapOvr>
    <a:masterClrMapping/>
  </p:clrMapOvr>
  <p:transition>
    <p:fade/>
  </p:transition>
  <p:timing/>
</p:sldLayout>
</file>

<file path=ppt/slideLayouts/slideLayout10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710509693"/>
      </p:ext>
    </p:extLst>
  </p:cSld>
  <p:clrMapOvr>
    <a:masterClrMapping/>
  </p:clrMapOvr>
  <p:transition>
    <p:fad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E35E92-6F80-4E4A-8B24-A3A3334170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10519670"/>
      </p:ext>
    </p:extLst>
  </p:cSld>
  <p:clrMapOvr>
    <a:masterClrMapping/>
  </p:clrMapOvr>
  <p:transition>
    <p:fade/>
  </p:transition>
  <p:timing/>
</p:sldLayout>
</file>

<file path=ppt/slideLayouts/slideLayout1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502626555"/>
      </p:ext>
    </p:extLst>
  </p:cSld>
  <p:clrMapOvr>
    <a:masterClrMapping/>
  </p:clrMapOvr>
  <p:transition>
    <p:fade/>
  </p:transition>
  <p:timing/>
</p:sldLayout>
</file>

<file path=ppt/slideLayouts/slideLayout1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02134866"/>
      </p:ext>
    </p:extLst>
  </p:cSld>
  <p:clrMapOvr>
    <a:masterClrMapping/>
  </p:clrMapOvr>
  <p:transition>
    <p:fade/>
  </p:transition>
  <p:timing/>
</p:sldLayout>
</file>

<file path=ppt/slideLayouts/slideLayout1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579787189"/>
      </p:ext>
    </p:extLst>
  </p:cSld>
  <p:clrMapOvr>
    <a:masterClrMapping/>
  </p:clrMapOvr>
  <p:transition>
    <p:fade/>
  </p:transition>
  <p:timing/>
</p:sldLayout>
</file>

<file path=ppt/slideLayouts/slideLayout1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val="1225444580"/>
      </p:ext>
    </p:extLst>
  </p:cSld>
  <p:clrMapOvr>
    <a:masterClrMapping/>
  </p:clrMapOvr>
  <p:transition>
    <p:fade/>
  </p:transition>
  <p:timing/>
</p:sldLayout>
</file>

<file path=ppt/slideLayouts/slideLayout1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&lt;Call to action&gt;</a:t>
            </a:r>
          </a:p>
        </p:txBody>
      </p:sp>
    </p:spTree>
    <p:extLst>
      <p:ext uri="{BB962C8B-B14F-4D97-AF65-F5344CB8AC3E}">
        <p14:creationId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06 L 0 0.1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631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131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val="1349600512"/>
      </p:ext>
    </p:extLst>
  </p:cSld>
  <p:clrMapOvr>
    <a:masterClrMapping/>
  </p:clrMapOvr>
  <p:transition>
    <p:fade/>
  </p:transition>
  <p:timing/>
</p:sldLayout>
</file>

<file path=ppt/slideLayouts/slideLayout1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11912549"/>
      </p:ext>
    </p:extLst>
  </p:cSld>
  <p:clrMapOvr>
    <a:masterClrMapping/>
  </p:clrMapOvr>
  <p:transition>
    <p:fad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t>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/>
              <a:t>Presenter Name</a:t>
            </a:r>
            <a:br>
              <a:rPr lang="en-US"/>
            </a:br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val="3233982278"/>
      </p:ext>
    </p:extLst>
  </p:cSld>
  <p:clrMapOvr>
    <a:masterClrMapping/>
  </p:clrMapOvr>
  <p:transition>
    <p:fade/>
  </p:transition>
  <p:timing/>
  <p:hf sldNum="0" hdr="0" ftr="0"/>
</p:sldLayout>
</file>

<file path=ppt/slideLayouts/slideLayout1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339502843"/>
      </p:ext>
    </p:extLst>
  </p:cSld>
  <p:clrMapOvr>
    <a:masterClrMapping/>
  </p:clrMapOvr>
  <p:transition>
    <p:fade/>
  </p:transition>
  <p:timing/>
</p:sldLayout>
</file>

<file path=ppt/slideLayouts/slideLayout1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val="728737696"/>
      </p:ext>
    </p:extLst>
  </p:cSld>
  <p:clrMapOvr>
    <a:masterClrMapping/>
  </p:clrMapOvr>
  <p:transition>
    <p:fade/>
  </p:transition>
  <p:timing/>
</p:sldLayout>
</file>

<file path=ppt/slideLayouts/slideLayout1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/>
          <p:nvPr userDrawn="1"/>
        </p:nvCxnSpPr>
        <p:spPr>
          <a:xfrm flipH="1"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val="3983671738"/>
      </p:ext>
    </p:extLst>
  </p:cSld>
  <p:clrMapOvr>
    <a:masterClrMapping/>
  </p:clrMapOvr>
  <p:transition>
    <p:fade/>
  </p:transition>
  <p:timing/>
</p:sldLayout>
</file>

<file path=ppt/slideLayouts/slideLayout1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t>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/>
              <a:t>Presenter Name</a:t>
            </a:r>
            <a:br>
              <a:rPr lang="en-US"/>
            </a:br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val="3233982278"/>
      </p:ext>
    </p:extLst>
  </p:cSld>
  <p:clrMapOvr>
    <a:masterClrMapping/>
  </p:clrMapOvr>
  <p:transition>
    <p:fade/>
  </p:transition>
  <p:timing/>
  <p:hf sldNum="0" hdr="0" ftr="0"/>
</p:sldLayout>
</file>

<file path=ppt/slideLayouts/slideLayout1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t>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/>
              <a:t>Presenter Name</a:t>
            </a:r>
            <a:br>
              <a:rPr lang="en-US"/>
            </a:br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val="3292362659"/>
      </p:ext>
    </p:extLst>
  </p:cSld>
  <p:clrMapOvr>
    <a:masterClrMapping/>
  </p:clrMapOvr>
  <p:transition>
    <p:fade/>
  </p:transition>
  <p:timing/>
  <p:hf sldNum="0" hdr="0" ftr="0"/>
</p:sldLayout>
</file>

<file path=ppt/slideLayouts/slideLayout1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t>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br>
              <a:rPr lang="en-US"/>
            </a:br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val="3446050400"/>
      </p:ext>
    </p:extLst>
  </p:cSld>
  <p:clrMapOvr>
    <a:masterClrMapping/>
  </p:clrMapOvr>
  <p:transition>
    <p:fade/>
  </p:transition>
  <p:timing/>
  <p:hf sldNum="0" hdr="0" ftr="0"/>
</p:sldLayout>
</file>

<file path=ppt/slideLayouts/slideLayout1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Item 1</a:t>
            </a:r>
          </a:p>
          <a:p>
            <a:pPr lvl="0"/>
            <a:r>
              <a:rPr lang="en-US"/>
              <a:t>Item 2</a:t>
            </a:r>
          </a:p>
          <a:p>
            <a:pPr lvl="0"/>
            <a:r>
              <a:rPr lang="en-US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3876239628"/>
      </p:ext>
    </p:extLst>
  </p:cSld>
  <p:clrMapOvr>
    <a:masterClrMapping/>
  </p:clrMapOvr>
  <p:transition>
    <p:fade/>
  </p:transition>
  <p:timing/>
</p:sldLayout>
</file>

<file path=ppt/slideLayouts/slideLayout1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4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val="1086914086"/>
      </p:ext>
    </p:extLst>
  </p:cSld>
  <p:clrMapOvr>
    <a:masterClrMapping/>
  </p:clrMapOvr>
  <p:transition>
    <p:fade/>
  </p:transition>
  <p:timing/>
</p:sldLayout>
</file>

<file path=ppt/slideLayouts/slideLayout1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15923052"/>
      </p:ext>
    </p:extLst>
  </p:cSld>
  <p:clrMapOvr>
    <a:masterClrMapping/>
  </p:clrMapOvr>
  <p:transition>
    <p:fade/>
  </p:transition>
  <p:timing/>
</p:sldLayout>
</file>

<file path=ppt/slideLayouts/slideLayout1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val="268398208"/>
      </p:ext>
    </p:extLst>
  </p:cSld>
  <p:clrMapOvr>
    <a:masterClrMapping/>
  </p:clrMapOvr>
  <p:transition>
    <p:fad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t>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/>
              <a:t>Presenter Name</a:t>
            </a:r>
            <a:br>
              <a:rPr lang="en-US"/>
            </a:br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val="3292362659"/>
      </p:ext>
    </p:extLst>
  </p:cSld>
  <p:clrMapOvr>
    <a:masterClrMapping/>
  </p:clrMapOvr>
  <p:transition>
    <p:fade/>
  </p:transition>
  <p:timing/>
  <p:hf sldNum="0" hdr="0" ftr="0"/>
</p:sldLayout>
</file>

<file path=ppt/slideLayouts/slideLayout1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66286647"/>
      </p:ext>
    </p:extLst>
  </p:cSld>
  <p:clrMapOvr>
    <a:masterClrMapping/>
  </p:clrMapOvr>
  <p:transition>
    <p:fade/>
  </p:transition>
  <p:timing/>
</p:sldLayout>
</file>

<file path=ppt/slideLayouts/slideLayout1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377120297"/>
      </p:ext>
    </p:extLst>
  </p:cSld>
  <p:clrMapOvr>
    <a:masterClrMapping/>
  </p:clrMapOvr>
  <p:transition>
    <p:fade/>
  </p:transition>
  <p:timing/>
</p:sldLayout>
</file>

<file path=ppt/slideLayouts/slideLayout1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81284022"/>
      </p:ext>
    </p:extLst>
  </p:cSld>
  <p:clrMapOvr>
    <a:masterClrMapping/>
  </p:clrMapOvr>
  <p:transition>
    <p:fade/>
  </p:transition>
  <p:timing/>
</p:sldLayout>
</file>

<file path=ppt/slideLayouts/slideLayout1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34135980"/>
      </p:ext>
    </p:extLst>
  </p:cSld>
  <p:clrMapOvr>
    <a:masterClrMapping/>
  </p:clrMapOvr>
  <p:transition>
    <p:fade/>
  </p:transition>
  <p:timing/>
</p:sldLayout>
</file>

<file path=ppt/slideLayouts/slideLayout1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076321086"/>
      </p:ext>
    </p:extLst>
  </p:cSld>
  <p:clrMapOvr>
    <a:masterClrMapping/>
  </p:clrMapOvr>
  <p:transition>
    <p:fade/>
  </p:transition>
  <p:timing/>
</p:sldLayout>
</file>

<file path=ppt/slideLayouts/slideLayout1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948295721"/>
      </p:ext>
    </p:extLst>
  </p:cSld>
  <p:clrMapOvr>
    <a:masterClrMapping/>
  </p:clrMapOvr>
  <p:transition>
    <p:fade/>
  </p:transition>
  <p:timing/>
</p:sldLayout>
</file>

<file path=ppt/slideLayouts/slideLayout1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44375498"/>
      </p:ext>
    </p:extLst>
  </p:cSld>
  <p:clrMapOvr>
    <a:masterClrMapping/>
  </p:clrMapOvr>
  <p:transition>
    <p:fade/>
  </p:transition>
  <p:timing/>
</p:sldLayout>
</file>

<file path=ppt/slideLayouts/slideLayout1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61404241"/>
      </p:ext>
    </p:extLst>
  </p:cSld>
  <p:clrMapOvr>
    <a:masterClrMapping/>
  </p:clrMapOvr>
  <p:transition>
    <p:fade/>
  </p:transition>
  <p:timing/>
</p:sldLayout>
</file>

<file path=ppt/slideLayouts/slideLayout1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350471765"/>
      </p:ext>
    </p:extLst>
  </p:cSld>
  <p:clrMapOvr>
    <a:masterClrMapping/>
  </p:clrMapOvr>
  <p:transition>
    <p:fade/>
  </p:transition>
  <p:timing/>
</p:sldLayout>
</file>

<file path=ppt/slideLayouts/slideLayout1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0479508"/>
      </p:ext>
    </p:extLst>
  </p:cSld>
  <p:clrMapOvr>
    <a:masterClrMapping/>
  </p:clrMapOvr>
  <p:transition>
    <p:fad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t>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br>
              <a:rPr lang="en-US"/>
            </a:br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val="3446050400"/>
      </p:ext>
    </p:extLst>
  </p:cSld>
  <p:clrMapOvr>
    <a:masterClrMapping/>
  </p:clrMapOvr>
  <p:transition>
    <p:fade/>
  </p:transition>
  <p:timing/>
  <p:hf sldNum="0" hdr="0" ftr="0"/>
</p:sldLayout>
</file>

<file path=ppt/slideLayouts/slideLayout1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31529598"/>
      </p:ext>
    </p:extLst>
  </p:cSld>
  <p:clrMapOvr>
    <a:masterClrMapping/>
  </p:clrMapOvr>
  <p:transition>
    <p:fade/>
  </p:transition>
  <p:timing/>
</p:sldLayout>
</file>

<file path=ppt/slideLayouts/slideLayout1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63489447"/>
      </p:ext>
    </p:extLst>
  </p:cSld>
  <p:clrMapOvr>
    <a:masterClrMapping/>
  </p:clrMapOvr>
  <p:transition>
    <p:fade/>
  </p:transition>
  <p:timing/>
</p:sldLayout>
</file>

<file path=ppt/slideLayouts/slideLayout1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42480989"/>
      </p:ext>
    </p:extLst>
  </p:cSld>
  <p:clrMapOvr>
    <a:masterClrMapping/>
  </p:clrMapOvr>
  <p:transition>
    <p:fade/>
  </p:transition>
  <p:timing/>
</p:sldLayout>
</file>

<file path=ppt/slideLayouts/slideLayout1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86217728"/>
      </p:ext>
    </p:extLst>
  </p:cSld>
  <p:clrMapOvr>
    <a:masterClrMapping/>
  </p:clrMapOvr>
  <p:transition>
    <p:fade/>
  </p:transition>
  <p:timing/>
</p:sldLayout>
</file>

<file path=ppt/slideLayouts/slideLayout1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85342971"/>
      </p:ext>
    </p:extLst>
  </p:cSld>
  <p:clrMapOvr>
    <a:masterClrMapping/>
  </p:clrMapOvr>
  <p:transition>
    <p:fade/>
  </p:transition>
  <p:timing/>
</p:sldLayout>
</file>

<file path=ppt/slideLayouts/slideLayout1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363288422"/>
      </p:ext>
    </p:extLst>
  </p:cSld>
  <p:clrMapOvr>
    <a:masterClrMapping/>
  </p:clrMapOvr>
  <p:transition>
    <p:fade/>
  </p:transition>
  <p:timing/>
</p:sldLayout>
</file>

<file path=ppt/slideLayouts/slideLayout1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710509693"/>
      </p:ext>
    </p:extLst>
  </p:cSld>
  <p:clrMapOvr>
    <a:masterClrMapping/>
  </p:clrMapOvr>
  <p:transition>
    <p:fade/>
  </p:transition>
  <p:timing/>
</p:sldLayout>
</file>

<file path=ppt/slideLayouts/slideLayout1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10519670"/>
      </p:ext>
    </p:extLst>
  </p:cSld>
  <p:clrMapOvr>
    <a:masterClrMapping/>
  </p:clrMapOvr>
  <p:transition>
    <p:fade/>
  </p:transition>
  <p:timing/>
</p:sldLayout>
</file>

<file path=ppt/slideLayouts/slideLayout1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502626555"/>
      </p:ext>
    </p:extLst>
  </p:cSld>
  <p:clrMapOvr>
    <a:masterClrMapping/>
  </p:clrMapOvr>
  <p:transition>
    <p:fade/>
  </p:transition>
  <p:timing/>
</p:sldLayout>
</file>

<file path=ppt/slideLayouts/slideLayout1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02134866"/>
      </p:ext>
    </p:extLst>
  </p:cSld>
  <p:clrMapOvr>
    <a:masterClrMapping/>
  </p:clrMapOvr>
  <p:transition>
    <p:fade/>
  </p:transition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Item 1</a:t>
            </a:r>
          </a:p>
          <a:p>
            <a:pPr lvl="0"/>
            <a:r>
              <a:rPr lang="en-US"/>
              <a:t>Item 2</a:t>
            </a:r>
          </a:p>
          <a:p>
            <a:pPr lvl="0"/>
            <a:r>
              <a:rPr lang="en-US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3876239628"/>
      </p:ext>
    </p:extLst>
  </p:cSld>
  <p:clrMapOvr>
    <a:masterClrMapping/>
  </p:clrMapOvr>
  <p:transition>
    <p:fade/>
  </p:transition>
  <p:timing/>
</p:sldLayout>
</file>

<file path=ppt/slideLayouts/slideLayout1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579787189"/>
      </p:ext>
    </p:extLst>
  </p:cSld>
  <p:clrMapOvr>
    <a:masterClrMapping/>
  </p:clrMapOvr>
  <p:transition>
    <p:fade/>
  </p:transition>
  <p:timing/>
</p:sldLayout>
</file>

<file path=ppt/slideLayouts/slideLayout1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val="1225444580"/>
      </p:ext>
    </p:extLst>
  </p:cSld>
  <p:clrMapOvr>
    <a:masterClrMapping/>
  </p:clrMapOvr>
  <p:transition>
    <p:fade/>
  </p:transition>
  <p:timing/>
</p:sldLayout>
</file>

<file path=ppt/slideLayouts/slideLayout1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&lt;Call to action&gt;</a:t>
            </a:r>
          </a:p>
        </p:txBody>
      </p:sp>
    </p:spTree>
    <p:extLst>
      <p:ext uri="{BB962C8B-B14F-4D97-AF65-F5344CB8AC3E}">
        <p14:creationId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06 L 0 0.1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631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131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val="1349600512"/>
      </p:ext>
    </p:extLst>
  </p:cSld>
  <p:clrMapOvr>
    <a:masterClrMapping/>
  </p:clrMapOvr>
  <p:transition>
    <p:fade/>
  </p:transition>
  <p:timing/>
</p:sldLayout>
</file>

<file path=ppt/slideLayouts/slideLayout1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11912549"/>
      </p:ext>
    </p:extLst>
  </p:cSld>
  <p:clrMapOvr>
    <a:masterClrMapping/>
  </p:clrMapOvr>
  <p:transition>
    <p:fade/>
  </p:transition>
  <p:timing/>
</p:sldLayout>
</file>

<file path=ppt/slideLayouts/slideLayout1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339502843"/>
      </p:ext>
    </p:extLst>
  </p:cSld>
  <p:clrMapOvr>
    <a:masterClrMapping/>
  </p:clrMapOvr>
  <p:transition>
    <p:fade/>
  </p:transition>
  <p:timing/>
</p:sldLayout>
</file>

<file path=ppt/slideLayouts/slideLayout1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val="728737696"/>
      </p:ext>
    </p:extLst>
  </p:cSld>
  <p:clrMapOvr>
    <a:masterClrMapping/>
  </p:clrMapOvr>
  <p:transition>
    <p:fade/>
  </p:transition>
  <p:timing/>
</p:sldLayout>
</file>

<file path=ppt/slideLayouts/slideLayout1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/>
          <p:nvPr userDrawn="1"/>
        </p:nvCxnSpPr>
        <p:spPr>
          <a:xfrm flipH="1"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val="3983671738"/>
      </p:ext>
    </p:extLst>
  </p:cSld>
  <p:clrMapOvr>
    <a:masterClrMapping/>
  </p:clrMapOvr>
  <p:transition>
    <p:fade/>
  </p:transition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4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val="1086914086"/>
      </p:ext>
    </p:extLst>
  </p:cSld>
  <p:clrMapOvr>
    <a:masterClrMapping/>
  </p:clrMapOvr>
  <p:transition>
    <p:fade/>
  </p:transition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15923052"/>
      </p:ext>
    </p:extLst>
  </p:cSld>
  <p:clrMapOvr>
    <a:masterClrMapping/>
  </p:clrMapOvr>
  <p:transition>
    <p:fade/>
  </p:transition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val="268398208"/>
      </p:ext>
    </p:extLst>
  </p:cSld>
  <p:clrMapOvr>
    <a:masterClrMapping/>
  </p:clrMapOvr>
  <p:transition>
    <p:fade/>
  </p:transition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66286647"/>
      </p:ext>
    </p:extLst>
  </p:cSld>
  <p:clrMapOvr>
    <a:masterClrMapping/>
  </p:clrMapOvr>
  <p:transition>
    <p:fad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B6D073-5886-4B29-B193-9F6FF78E83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377120297"/>
      </p:ext>
    </p:extLst>
  </p:cSld>
  <p:clrMapOvr>
    <a:masterClrMapping/>
  </p:clrMapOvr>
  <p:transition>
    <p:fade/>
  </p:transition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81284022"/>
      </p:ext>
    </p:extLst>
  </p:cSld>
  <p:clrMapOvr>
    <a:masterClrMapping/>
  </p:clrMapOvr>
  <p:transition>
    <p:fade/>
  </p:transition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34135980"/>
      </p:ext>
    </p:extLst>
  </p:cSld>
  <p:clrMapOvr>
    <a:masterClrMapping/>
  </p:clrMapOvr>
  <p:transition>
    <p:fade/>
  </p:transition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076321086"/>
      </p:ext>
    </p:extLst>
  </p:cSld>
  <p:clrMapOvr>
    <a:masterClrMapping/>
  </p:clrMapOvr>
  <p:transition>
    <p:fade/>
  </p:transition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948295721"/>
      </p:ext>
    </p:extLst>
  </p:cSld>
  <p:clrMapOvr>
    <a:masterClrMapping/>
  </p:clrMapOvr>
  <p:transition>
    <p:fade/>
  </p:transition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44375498"/>
      </p:ext>
    </p:extLst>
  </p:cSld>
  <p:clrMapOvr>
    <a:masterClrMapping/>
  </p:clrMapOvr>
  <p:transition>
    <p:fade/>
  </p:transition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61404241"/>
      </p:ext>
    </p:extLst>
  </p:cSld>
  <p:clrMapOvr>
    <a:masterClrMapping/>
  </p:clrMapOvr>
  <p:transition>
    <p:fade/>
  </p:transition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350471765"/>
      </p:ext>
    </p:extLst>
  </p:cSld>
  <p:clrMapOvr>
    <a:masterClrMapping/>
  </p:clrMapOvr>
  <p:transition>
    <p:fade/>
  </p:transition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0479508"/>
      </p:ext>
    </p:extLst>
  </p:cSld>
  <p:clrMapOvr>
    <a:masterClrMapping/>
  </p:clrMapOvr>
  <p:transition>
    <p:fade/>
  </p:transition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31529598"/>
      </p:ext>
    </p:extLst>
  </p:cSld>
  <p:clrMapOvr>
    <a:masterClrMapping/>
  </p:clrMapOvr>
  <p:transition>
    <p:fad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FBF353-F0FC-45C5-85C8-E28D319180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63489447"/>
      </p:ext>
    </p:extLst>
  </p:cSld>
  <p:clrMapOvr>
    <a:masterClrMapping/>
  </p:clrMapOvr>
  <p:transition>
    <p:fade/>
  </p:transition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42480989"/>
      </p:ext>
    </p:extLst>
  </p:cSld>
  <p:clrMapOvr>
    <a:masterClrMapping/>
  </p:clrMapOvr>
  <p:transition>
    <p:fade/>
  </p:transition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86217728"/>
      </p:ext>
    </p:extLst>
  </p:cSld>
  <p:clrMapOvr>
    <a:masterClrMapping/>
  </p:clrMapOvr>
  <p:transition>
    <p:fade/>
  </p:transition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85342971"/>
      </p:ext>
    </p:extLst>
  </p:cSld>
  <p:clrMapOvr>
    <a:masterClrMapping/>
  </p:clrMapOvr>
  <p:transition>
    <p:fade/>
  </p:transition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363288422"/>
      </p:ext>
    </p:extLst>
  </p:cSld>
  <p:clrMapOvr>
    <a:masterClrMapping/>
  </p:clrMapOvr>
  <p:transition>
    <p:fade/>
  </p:transition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710509693"/>
      </p:ext>
    </p:extLst>
  </p:cSld>
  <p:clrMapOvr>
    <a:masterClrMapping/>
  </p:clrMapOvr>
  <p:transition>
    <p:fade/>
  </p:transition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10519670"/>
      </p:ext>
    </p:extLst>
  </p:cSld>
  <p:clrMapOvr>
    <a:masterClrMapping/>
  </p:clrMapOvr>
  <p:transition>
    <p:fade/>
  </p:transition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502626555"/>
      </p:ext>
    </p:extLst>
  </p:cSld>
  <p:clrMapOvr>
    <a:masterClrMapping/>
  </p:clrMapOvr>
  <p:transition>
    <p:fade/>
  </p:transition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02134866"/>
      </p:ext>
    </p:extLst>
  </p:cSld>
  <p:clrMapOvr>
    <a:masterClrMapping/>
  </p:clrMapOvr>
  <p:transition>
    <p:fade/>
  </p:transition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579787189"/>
      </p:ext>
    </p:extLst>
  </p:cSld>
  <p:clrMapOvr>
    <a:masterClrMapping/>
  </p:clrMapOvr>
  <p:transition>
    <p:fad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BDD182-C309-4038-A9CA-DDE9E6123E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val="1225444580"/>
      </p:ext>
    </p:extLst>
  </p:cSld>
  <p:clrMapOvr>
    <a:masterClrMapping/>
  </p:clrMapOvr>
  <p:transition>
    <p:fade/>
  </p:transition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&lt;Call to action&gt;</a:t>
            </a:r>
          </a:p>
        </p:txBody>
      </p:sp>
    </p:spTree>
    <p:extLst>
      <p:ext uri="{BB962C8B-B14F-4D97-AF65-F5344CB8AC3E}">
        <p14:creationId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06 L 0 0.1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631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131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val="1349600512"/>
      </p:ext>
    </p:extLst>
  </p:cSld>
  <p:clrMapOvr>
    <a:masterClrMapping/>
  </p:clrMapOvr>
  <p:transition>
    <p:fade/>
  </p:transition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11912549"/>
      </p:ext>
    </p:extLst>
  </p:cSld>
  <p:clrMapOvr>
    <a:masterClrMapping/>
  </p:clrMapOvr>
  <p:transition>
    <p:fade/>
  </p:transition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339502843"/>
      </p:ext>
    </p:extLst>
  </p:cSld>
  <p:clrMapOvr>
    <a:masterClrMapping/>
  </p:clrMapOvr>
  <p:transition>
    <p:fade/>
  </p:transition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val="728737696"/>
      </p:ext>
    </p:extLst>
  </p:cSld>
  <p:clrMapOvr>
    <a:masterClrMapping/>
  </p:clrMapOvr>
  <p:transition>
    <p:fade/>
  </p:transition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/>
          <p:nvPr userDrawn="1"/>
        </p:nvCxnSpPr>
        <p:spPr>
          <a:xfrm flipH="1"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val="3983671738"/>
      </p:ext>
    </p:extLst>
  </p:cSld>
  <p:clrMapOvr>
    <a:masterClrMapping/>
  </p:clrMapOvr>
  <p:transition>
    <p:fade/>
  </p:transition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t>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/>
              <a:t>Presenter Name</a:t>
            </a:r>
            <a:br>
              <a:rPr lang="en-US"/>
            </a:br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val="3233982278"/>
      </p:ext>
    </p:extLst>
  </p:cSld>
  <p:clrMapOvr>
    <a:masterClrMapping/>
  </p:clrMapOvr>
  <p:transition>
    <p:fade/>
  </p:transition>
  <p:timing/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79F74EF-993B-41CA-8971-942E5C8548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t>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/>
              <a:t>Presenter Name</a:t>
            </a:r>
            <a:br>
              <a:rPr lang="en-US"/>
            </a:br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val="3292362659"/>
      </p:ext>
    </p:extLst>
  </p:cSld>
  <p:clrMapOvr>
    <a:masterClrMapping/>
  </p:clrMapOvr>
  <p:transition>
    <p:fade/>
  </p:transition>
  <p:timing/>
  <p:hf sldNum="0"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t>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br>
              <a:rPr lang="en-US"/>
            </a:br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val="3446050400"/>
      </p:ext>
    </p:extLst>
  </p:cSld>
  <p:clrMapOvr>
    <a:masterClrMapping/>
  </p:clrMapOvr>
  <p:transition>
    <p:fade/>
  </p:transition>
  <p:timing/>
  <p:hf sldNum="0" hdr="0" ftr="0"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Item 1</a:t>
            </a:r>
          </a:p>
          <a:p>
            <a:pPr lvl="0"/>
            <a:r>
              <a:rPr lang="en-US"/>
              <a:t>Item 2</a:t>
            </a:r>
          </a:p>
          <a:p>
            <a:pPr lvl="0"/>
            <a:r>
              <a:rPr lang="en-US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3876239628"/>
      </p:ext>
    </p:extLst>
  </p:cSld>
  <p:clrMapOvr>
    <a:masterClrMapping/>
  </p:clrMapOvr>
  <p:transition>
    <p:fade/>
  </p:transition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4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val="1086914086"/>
      </p:ext>
    </p:extLst>
  </p:cSld>
  <p:clrMapOvr>
    <a:masterClrMapping/>
  </p:clrMapOvr>
  <p:transition>
    <p:fade/>
  </p:transition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15923052"/>
      </p:ext>
    </p:extLst>
  </p:cSld>
  <p:clrMapOvr>
    <a:masterClrMapping/>
  </p:clrMapOvr>
  <p:transition>
    <p:fade/>
  </p:transition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val="268398208"/>
      </p:ext>
    </p:extLst>
  </p:cSld>
  <p:clrMapOvr>
    <a:masterClrMapping/>
  </p:clrMapOvr>
  <p:transition>
    <p:fade/>
  </p:transition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66286647"/>
      </p:ext>
    </p:extLst>
  </p:cSld>
  <p:clrMapOvr>
    <a:masterClrMapping/>
  </p:clrMapOvr>
  <p:transition>
    <p:fade/>
  </p:transition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377120297"/>
      </p:ext>
    </p:extLst>
  </p:cSld>
  <p:clrMapOvr>
    <a:masterClrMapping/>
  </p:clrMapOvr>
  <p:transition>
    <p:fade/>
  </p:transition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81284022"/>
      </p:ext>
    </p:extLst>
  </p:cSld>
  <p:clrMapOvr>
    <a:masterClrMapping/>
  </p:clrMapOvr>
  <p:transition>
    <p:fade/>
  </p:transition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34135980"/>
      </p:ext>
    </p:extLst>
  </p:cSld>
  <p:clrMapOvr>
    <a:masterClrMapping/>
  </p:clrMapOvr>
  <p:transition>
    <p:fad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4040FC8-7657-4C06-B78D-2D8AACBA7B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076321086"/>
      </p:ext>
    </p:extLst>
  </p:cSld>
  <p:clrMapOvr>
    <a:masterClrMapping/>
  </p:clrMapOvr>
  <p:transition>
    <p:fade/>
  </p:transition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948295721"/>
      </p:ext>
    </p:extLst>
  </p:cSld>
  <p:clrMapOvr>
    <a:masterClrMapping/>
  </p:clrMapOvr>
  <p:transition>
    <p:fade/>
  </p:transition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44375498"/>
      </p:ext>
    </p:extLst>
  </p:cSld>
  <p:clrMapOvr>
    <a:masterClrMapping/>
  </p:clrMapOvr>
  <p:transition>
    <p:fade/>
  </p:transition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61404241"/>
      </p:ext>
    </p:extLst>
  </p:cSld>
  <p:clrMapOvr>
    <a:masterClrMapping/>
  </p:clrMapOvr>
  <p:transition>
    <p:fade/>
  </p:transition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350471765"/>
      </p:ext>
    </p:extLst>
  </p:cSld>
  <p:clrMapOvr>
    <a:masterClrMapping/>
  </p:clrMapOvr>
  <p:transition>
    <p:fade/>
  </p:transition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0479508"/>
      </p:ext>
    </p:extLst>
  </p:cSld>
  <p:clrMapOvr>
    <a:masterClrMapping/>
  </p:clrMapOvr>
  <p:transition>
    <p:fade/>
  </p:transition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31529598"/>
      </p:ext>
    </p:extLst>
  </p:cSld>
  <p:clrMapOvr>
    <a:masterClrMapping/>
  </p:clrMapOvr>
  <p:transition>
    <p:fade/>
  </p:transition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63489447"/>
      </p:ext>
    </p:extLst>
  </p:cSld>
  <p:clrMapOvr>
    <a:masterClrMapping/>
  </p:clrMapOvr>
  <p:transition>
    <p:fade/>
  </p:transition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42480989"/>
      </p:ext>
    </p:extLst>
  </p:cSld>
  <p:clrMapOvr>
    <a:masterClrMapping/>
  </p:clrMapOvr>
  <p:transition>
    <p:fade/>
  </p:transition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86217728"/>
      </p:ext>
    </p:extLst>
  </p:cSld>
  <p:clrMapOvr>
    <a:masterClrMapping/>
  </p:clrMapOvr>
  <p:transition>
    <p:fad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13648A7-4961-4142-A7C8-A2495A9DB1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85342971"/>
      </p:ext>
    </p:extLst>
  </p:cSld>
  <p:clrMapOvr>
    <a:masterClrMapping/>
  </p:clrMapOvr>
  <p:transition>
    <p:fade/>
  </p:transition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363288422"/>
      </p:ext>
    </p:extLst>
  </p:cSld>
  <p:clrMapOvr>
    <a:masterClrMapping/>
  </p:clrMapOvr>
  <p:transition>
    <p:fade/>
  </p:transition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710509693"/>
      </p:ext>
    </p:extLst>
  </p:cSld>
  <p:clrMapOvr>
    <a:masterClrMapping/>
  </p:clrMapOvr>
  <p:transition>
    <p:fade/>
  </p:transition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10519670"/>
      </p:ext>
    </p:extLst>
  </p:cSld>
  <p:clrMapOvr>
    <a:masterClrMapping/>
  </p:clrMapOvr>
  <p:transition>
    <p:fade/>
  </p:transition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502626555"/>
      </p:ext>
    </p:extLst>
  </p:cSld>
  <p:clrMapOvr>
    <a:masterClrMapping/>
  </p:clrMapOvr>
  <p:transition>
    <p:fade/>
  </p:transition>
  <p:timing/>
</p:sldLayout>
</file>

<file path=ppt/slideLayouts/slideLayout7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02134866"/>
      </p:ext>
    </p:extLst>
  </p:cSld>
  <p:clrMapOvr>
    <a:masterClrMapping/>
  </p:clrMapOvr>
  <p:transition>
    <p:fade/>
  </p:transition>
  <p:timing/>
</p:sldLayout>
</file>

<file path=ppt/slideLayouts/slideLayout7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579787189"/>
      </p:ext>
    </p:extLst>
  </p:cSld>
  <p:clrMapOvr>
    <a:masterClrMapping/>
  </p:clrMapOvr>
  <p:transition>
    <p:fade/>
  </p:transition>
  <p:timing/>
</p:sldLayout>
</file>

<file path=ppt/slideLayouts/slideLayout7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val="1225444580"/>
      </p:ext>
    </p:extLst>
  </p:cSld>
  <p:clrMapOvr>
    <a:masterClrMapping/>
  </p:clrMapOvr>
  <p:transition>
    <p:fade/>
  </p:transition>
  <p:timing/>
</p:sldLayout>
</file>

<file path=ppt/slideLayouts/slideLayout7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727F318-BE2B-4AA2-9B3B-E2C76785C4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&lt;Call to action&gt;</a:t>
            </a:r>
          </a:p>
        </p:txBody>
      </p:sp>
    </p:spTree>
    <p:extLst>
      <p:ext uri="{BB962C8B-B14F-4D97-AF65-F5344CB8AC3E}">
        <p14:creationId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06 L 0 0.1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631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131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val="1349600512"/>
      </p:ext>
    </p:extLst>
  </p:cSld>
  <p:clrMapOvr>
    <a:masterClrMapping/>
  </p:clrMapOvr>
  <p:transition>
    <p:fade/>
  </p:transition>
  <p:timing/>
</p:sldLayout>
</file>

<file path=ppt/slideLayouts/slideLayout8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11912549"/>
      </p:ext>
    </p:extLst>
  </p:cSld>
  <p:clrMapOvr>
    <a:masterClrMapping/>
  </p:clrMapOvr>
  <p:transition>
    <p:fade/>
  </p:transition>
  <p:timing/>
</p:sldLayout>
</file>

<file path=ppt/slideLayouts/slideLayout8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339502843"/>
      </p:ext>
    </p:extLst>
  </p:cSld>
  <p:clrMapOvr>
    <a:masterClrMapping/>
  </p:clrMapOvr>
  <p:transition>
    <p:fade/>
  </p:transition>
  <p:timing/>
</p:sldLayout>
</file>

<file path=ppt/slideLayouts/slideLayout8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val="728737696"/>
      </p:ext>
    </p:extLst>
  </p:cSld>
  <p:clrMapOvr>
    <a:masterClrMapping/>
  </p:clrMapOvr>
  <p:transition>
    <p:fade/>
  </p:transition>
  <p:timing/>
</p:sldLayout>
</file>

<file path=ppt/slideLayouts/slideLayout8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/>
          <p:nvPr userDrawn="1"/>
        </p:nvCxnSpPr>
        <p:spPr>
          <a:xfrm flipH="1"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val="3983671738"/>
      </p:ext>
    </p:extLst>
  </p:cSld>
  <p:clrMapOvr>
    <a:masterClrMapping/>
  </p:clrMapOvr>
  <p:transition>
    <p:fade/>
  </p:transition>
  <p:timing/>
</p:sldLayout>
</file>

<file path=ppt/slideLayouts/slideLayout8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t>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/>
              <a:t>Presenter Name</a:t>
            </a:r>
            <a:br>
              <a:rPr lang="en-US"/>
            </a:br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val="3233982278"/>
      </p:ext>
    </p:extLst>
  </p:cSld>
  <p:clrMapOvr>
    <a:masterClrMapping/>
  </p:clrMapOvr>
  <p:transition>
    <p:fade/>
  </p:transition>
  <p:timing/>
  <p:hf sldNum="0" hdr="0" ftr="0"/>
</p:sldLayout>
</file>

<file path=ppt/slideLayouts/slideLayout8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t>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/>
              <a:t>Presenter Name</a:t>
            </a:r>
            <a:br>
              <a:rPr lang="en-US"/>
            </a:br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val="3292362659"/>
      </p:ext>
    </p:extLst>
  </p:cSld>
  <p:clrMapOvr>
    <a:masterClrMapping/>
  </p:clrMapOvr>
  <p:transition>
    <p:fade/>
  </p:transition>
  <p:timing/>
  <p:hf sldNum="0" hdr="0" ftr="0"/>
</p:sldLayout>
</file>

<file path=ppt/slideLayouts/slideLayout8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t>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br>
              <a:rPr lang="en-US"/>
            </a:br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val="3446050400"/>
      </p:ext>
    </p:extLst>
  </p:cSld>
  <p:clrMapOvr>
    <a:masterClrMapping/>
  </p:clrMapOvr>
  <p:transition>
    <p:fade/>
  </p:transition>
  <p:timing/>
  <p:hf sldNum="0" hdr="0" ftr="0"/>
</p:sldLayout>
</file>

<file path=ppt/slideLayouts/slideLayout8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Item 1</a:t>
            </a:r>
          </a:p>
          <a:p>
            <a:pPr lvl="0"/>
            <a:r>
              <a:rPr lang="en-US"/>
              <a:t>Item 2</a:t>
            </a:r>
          </a:p>
          <a:p>
            <a:pPr lvl="0"/>
            <a:r>
              <a:rPr lang="en-US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val="3876239628"/>
      </p:ext>
    </p:extLst>
  </p:cSld>
  <p:clrMapOvr>
    <a:masterClrMapping/>
  </p:clrMapOvr>
  <p:transition>
    <p:fad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B2B2930-9EB4-4BA1-91EC-701BEB107E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4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val="1086914086"/>
      </p:ext>
    </p:extLst>
  </p:cSld>
  <p:clrMapOvr>
    <a:masterClrMapping/>
  </p:clrMapOvr>
  <p:transition>
    <p:fade/>
  </p:transition>
  <p:timing/>
</p:sldLayout>
</file>

<file path=ppt/slideLayouts/slideLayout9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15923052"/>
      </p:ext>
    </p:extLst>
  </p:cSld>
  <p:clrMapOvr>
    <a:masterClrMapping/>
  </p:clrMapOvr>
  <p:transition>
    <p:fade/>
  </p:transition>
  <p:timing/>
</p:sldLayout>
</file>

<file path=ppt/slideLayouts/slideLayout9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val="268398208"/>
      </p:ext>
    </p:extLst>
  </p:cSld>
  <p:clrMapOvr>
    <a:masterClrMapping/>
  </p:clrMapOvr>
  <p:transition>
    <p:fade/>
  </p:transition>
  <p:timing/>
</p:sldLayout>
</file>

<file path=ppt/slideLayouts/slideLayout9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66286647"/>
      </p:ext>
    </p:extLst>
  </p:cSld>
  <p:clrMapOvr>
    <a:masterClrMapping/>
  </p:clrMapOvr>
  <p:transition>
    <p:fade/>
  </p:transition>
  <p:timing/>
</p:sldLayout>
</file>

<file path=ppt/slideLayouts/slideLayout9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377120297"/>
      </p:ext>
    </p:extLst>
  </p:cSld>
  <p:clrMapOvr>
    <a:masterClrMapping/>
  </p:clrMapOvr>
  <p:transition>
    <p:fade/>
  </p:transition>
  <p:timing/>
</p:sldLayout>
</file>

<file path=ppt/slideLayouts/slideLayout9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81284022"/>
      </p:ext>
    </p:extLst>
  </p:cSld>
  <p:clrMapOvr>
    <a:masterClrMapping/>
  </p:clrMapOvr>
  <p:transition>
    <p:fade/>
  </p:transition>
  <p:timing/>
</p:sldLayout>
</file>

<file path=ppt/slideLayouts/slideLayout9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34135980"/>
      </p:ext>
    </p:extLst>
  </p:cSld>
  <p:clrMapOvr>
    <a:masterClrMapping/>
  </p:clrMapOvr>
  <p:transition>
    <p:fade/>
  </p:transition>
  <p:timing/>
</p:sldLayout>
</file>

<file path=ppt/slideLayouts/slideLayout9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076321086"/>
      </p:ext>
    </p:extLst>
  </p:cSld>
  <p:clrMapOvr>
    <a:masterClrMapping/>
  </p:clrMapOvr>
  <p:transition>
    <p:fade/>
  </p:transition>
  <p:timing/>
</p:sldLayout>
</file>

<file path=ppt/slideLayouts/slideLayout9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948295721"/>
      </p:ext>
    </p:extLst>
  </p:cSld>
  <p:clrMapOvr>
    <a:masterClrMapping/>
  </p:clrMapOvr>
  <p:transition>
    <p:fade/>
  </p:transition>
  <p:timing/>
</p:sldLayout>
</file>

<file path=ppt/slideLayouts/slideLayout9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44375498"/>
      </p:ext>
    </p:extLst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slideLayout" Target="../slideLayouts/slideLayout24.xml" /><Relationship Id="rId14" Type="http://schemas.openxmlformats.org/officeDocument/2006/relationships/slideLayout" Target="../slideLayouts/slideLayout25.xml" /><Relationship Id="rId15" Type="http://schemas.openxmlformats.org/officeDocument/2006/relationships/slideLayout" Target="../slideLayouts/slideLayout26.xml" /><Relationship Id="rId16" Type="http://schemas.openxmlformats.org/officeDocument/2006/relationships/slideLayout" Target="../slideLayouts/slideLayout27.xml" /><Relationship Id="rId17" Type="http://schemas.openxmlformats.org/officeDocument/2006/relationships/slideLayout" Target="../slideLayouts/slideLayout28.xml" /><Relationship Id="rId18" Type="http://schemas.openxmlformats.org/officeDocument/2006/relationships/slideLayout" Target="../slideLayouts/slideLayout29.xml" /><Relationship Id="rId19" Type="http://schemas.openxmlformats.org/officeDocument/2006/relationships/slideLayout" Target="../slideLayouts/slideLayout30.xml" /><Relationship Id="rId2" Type="http://schemas.openxmlformats.org/officeDocument/2006/relationships/slideLayout" Target="../slideLayouts/slideLayout13.xml" /><Relationship Id="rId20" Type="http://schemas.openxmlformats.org/officeDocument/2006/relationships/slideLayout" Target="../slideLayouts/slideLayout31.xml" /><Relationship Id="rId21" Type="http://schemas.openxmlformats.org/officeDocument/2006/relationships/slideLayout" Target="../slideLayouts/slideLayout32.xml" /><Relationship Id="rId22" Type="http://schemas.openxmlformats.org/officeDocument/2006/relationships/slideLayout" Target="../slideLayouts/slideLayout33.xml" /><Relationship Id="rId23" Type="http://schemas.openxmlformats.org/officeDocument/2006/relationships/slideLayout" Target="../slideLayouts/slideLayout34.xml" /><Relationship Id="rId24" Type="http://schemas.openxmlformats.org/officeDocument/2006/relationships/slideLayout" Target="../slideLayouts/slideLayout35.xml" /><Relationship Id="rId25" Type="http://schemas.openxmlformats.org/officeDocument/2006/relationships/slideLayout" Target="../slideLayouts/slideLayout36.xml" /><Relationship Id="rId26" Type="http://schemas.openxmlformats.org/officeDocument/2006/relationships/slideLayout" Target="../slideLayouts/slideLayout37.xml" /><Relationship Id="rId27" Type="http://schemas.openxmlformats.org/officeDocument/2006/relationships/slideLayout" Target="../slideLayouts/slideLayout38.xml" /><Relationship Id="rId28" Type="http://schemas.openxmlformats.org/officeDocument/2006/relationships/slideLayout" Target="../slideLayouts/slideLayout39.xml" /><Relationship Id="rId29" Type="http://schemas.openxmlformats.org/officeDocument/2006/relationships/slideLayout" Target="../slideLayouts/slideLayout40.xml" /><Relationship Id="rId3" Type="http://schemas.openxmlformats.org/officeDocument/2006/relationships/slideLayout" Target="../slideLayouts/slideLayout14.xml" /><Relationship Id="rId30" Type="http://schemas.openxmlformats.org/officeDocument/2006/relationships/slideLayout" Target="../slideLayouts/slideLayout41.xml" /><Relationship Id="rId31" Type="http://schemas.openxmlformats.org/officeDocument/2006/relationships/slideLayout" Target="../slideLayouts/slideLayout42.xml" /><Relationship Id="rId32" Type="http://schemas.openxmlformats.org/officeDocument/2006/relationships/slideLayout" Target="../slideLayouts/slideLayout43.xml" /><Relationship Id="rId33" Type="http://schemas.openxmlformats.org/officeDocument/2006/relationships/slideLayout" Target="../slideLayouts/slideLayout44.xml" /><Relationship Id="rId34" Type="http://schemas.openxmlformats.org/officeDocument/2006/relationships/slideLayout" Target="../slideLayouts/slideLayout45.xml" /><Relationship Id="rId35" Type="http://schemas.openxmlformats.org/officeDocument/2006/relationships/slideLayout" Target="../slideLayouts/slideLayout46.xml" /><Relationship Id="rId36" Type="http://schemas.openxmlformats.org/officeDocument/2006/relationships/slideLayout" Target="../slideLayouts/slideLayout47.xml" /><Relationship Id="rId37" Type="http://schemas.openxmlformats.org/officeDocument/2006/relationships/slideLayout" Target="../slideLayouts/slideLayout48.xml" /><Relationship Id="rId38" Type="http://schemas.openxmlformats.org/officeDocument/2006/relationships/theme" Target="../theme/theme2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Relationship Id="rId10" Type="http://schemas.openxmlformats.org/officeDocument/2006/relationships/slideLayout" Target="../slideLayouts/slideLayout58.xml" /><Relationship Id="rId11" Type="http://schemas.openxmlformats.org/officeDocument/2006/relationships/slideLayout" Target="../slideLayouts/slideLayout59.xml" /><Relationship Id="rId12" Type="http://schemas.openxmlformats.org/officeDocument/2006/relationships/slideLayout" Target="../slideLayouts/slideLayout60.xml" /><Relationship Id="rId13" Type="http://schemas.openxmlformats.org/officeDocument/2006/relationships/slideLayout" Target="../slideLayouts/slideLayout61.xml" /><Relationship Id="rId14" Type="http://schemas.openxmlformats.org/officeDocument/2006/relationships/slideLayout" Target="../slideLayouts/slideLayout62.xml" /><Relationship Id="rId15" Type="http://schemas.openxmlformats.org/officeDocument/2006/relationships/slideLayout" Target="../slideLayouts/slideLayout63.xml" /><Relationship Id="rId16" Type="http://schemas.openxmlformats.org/officeDocument/2006/relationships/slideLayout" Target="../slideLayouts/slideLayout64.xml" /><Relationship Id="rId17" Type="http://schemas.openxmlformats.org/officeDocument/2006/relationships/slideLayout" Target="../slideLayouts/slideLayout65.xml" /><Relationship Id="rId18" Type="http://schemas.openxmlformats.org/officeDocument/2006/relationships/slideLayout" Target="../slideLayouts/slideLayout66.xml" /><Relationship Id="rId19" Type="http://schemas.openxmlformats.org/officeDocument/2006/relationships/slideLayout" Target="../slideLayouts/slideLayout67.xml" /><Relationship Id="rId2" Type="http://schemas.openxmlformats.org/officeDocument/2006/relationships/slideLayout" Target="../slideLayouts/slideLayout50.xml" /><Relationship Id="rId20" Type="http://schemas.openxmlformats.org/officeDocument/2006/relationships/slideLayout" Target="../slideLayouts/slideLayout68.xml" /><Relationship Id="rId21" Type="http://schemas.openxmlformats.org/officeDocument/2006/relationships/slideLayout" Target="../slideLayouts/slideLayout69.xml" /><Relationship Id="rId22" Type="http://schemas.openxmlformats.org/officeDocument/2006/relationships/slideLayout" Target="../slideLayouts/slideLayout70.xml" /><Relationship Id="rId23" Type="http://schemas.openxmlformats.org/officeDocument/2006/relationships/slideLayout" Target="../slideLayouts/slideLayout71.xml" /><Relationship Id="rId24" Type="http://schemas.openxmlformats.org/officeDocument/2006/relationships/slideLayout" Target="../slideLayouts/slideLayout72.xml" /><Relationship Id="rId25" Type="http://schemas.openxmlformats.org/officeDocument/2006/relationships/slideLayout" Target="../slideLayouts/slideLayout73.xml" /><Relationship Id="rId26" Type="http://schemas.openxmlformats.org/officeDocument/2006/relationships/slideLayout" Target="../slideLayouts/slideLayout74.xml" /><Relationship Id="rId27" Type="http://schemas.openxmlformats.org/officeDocument/2006/relationships/slideLayout" Target="../slideLayouts/slideLayout75.xml" /><Relationship Id="rId28" Type="http://schemas.openxmlformats.org/officeDocument/2006/relationships/slideLayout" Target="../slideLayouts/slideLayout76.xml" /><Relationship Id="rId29" Type="http://schemas.openxmlformats.org/officeDocument/2006/relationships/slideLayout" Target="../slideLayouts/slideLayout77.xml" /><Relationship Id="rId3" Type="http://schemas.openxmlformats.org/officeDocument/2006/relationships/slideLayout" Target="../slideLayouts/slideLayout51.xml" /><Relationship Id="rId30" Type="http://schemas.openxmlformats.org/officeDocument/2006/relationships/slideLayout" Target="../slideLayouts/slideLayout78.xml" /><Relationship Id="rId31" Type="http://schemas.openxmlformats.org/officeDocument/2006/relationships/slideLayout" Target="../slideLayouts/slideLayout79.xml" /><Relationship Id="rId32" Type="http://schemas.openxmlformats.org/officeDocument/2006/relationships/slideLayout" Target="../slideLayouts/slideLayout80.xml" /><Relationship Id="rId33" Type="http://schemas.openxmlformats.org/officeDocument/2006/relationships/slideLayout" Target="../slideLayouts/slideLayout81.xml" /><Relationship Id="rId34" Type="http://schemas.openxmlformats.org/officeDocument/2006/relationships/slideLayout" Target="../slideLayouts/slideLayout82.xml" /><Relationship Id="rId35" Type="http://schemas.openxmlformats.org/officeDocument/2006/relationships/slideLayout" Target="../slideLayouts/slideLayout83.xml" /><Relationship Id="rId36" Type="http://schemas.openxmlformats.org/officeDocument/2006/relationships/slideLayout" Target="../slideLayouts/slideLayout84.xml" /><Relationship Id="rId37" Type="http://schemas.openxmlformats.org/officeDocument/2006/relationships/slideLayout" Target="../slideLayouts/slideLayout85.xml" /><Relationship Id="rId38" Type="http://schemas.openxmlformats.org/officeDocument/2006/relationships/theme" Target="../theme/theme3.xml" /><Relationship Id="rId4" Type="http://schemas.openxmlformats.org/officeDocument/2006/relationships/slideLayout" Target="../slideLayouts/slideLayout52.xml" /><Relationship Id="rId5" Type="http://schemas.openxmlformats.org/officeDocument/2006/relationships/slideLayout" Target="../slideLayouts/slideLayout53.xml" /><Relationship Id="rId6" Type="http://schemas.openxmlformats.org/officeDocument/2006/relationships/slideLayout" Target="../slideLayouts/slideLayout54.xml" /><Relationship Id="rId7" Type="http://schemas.openxmlformats.org/officeDocument/2006/relationships/slideLayout" Target="../slideLayouts/slideLayout55.xml" /><Relationship Id="rId8" Type="http://schemas.openxmlformats.org/officeDocument/2006/relationships/slideLayout" Target="../slideLayouts/slideLayout56.xml" /><Relationship Id="rId9" Type="http://schemas.openxmlformats.org/officeDocument/2006/relationships/slideLayout" Target="../slideLayouts/slideLayout57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6.xml" /><Relationship Id="rId10" Type="http://schemas.openxmlformats.org/officeDocument/2006/relationships/slideLayout" Target="../slideLayouts/slideLayout95.xml" /><Relationship Id="rId11" Type="http://schemas.openxmlformats.org/officeDocument/2006/relationships/slideLayout" Target="../slideLayouts/slideLayout96.xml" /><Relationship Id="rId12" Type="http://schemas.openxmlformats.org/officeDocument/2006/relationships/slideLayout" Target="../slideLayouts/slideLayout97.xml" /><Relationship Id="rId13" Type="http://schemas.openxmlformats.org/officeDocument/2006/relationships/slideLayout" Target="../slideLayouts/slideLayout98.xml" /><Relationship Id="rId14" Type="http://schemas.openxmlformats.org/officeDocument/2006/relationships/slideLayout" Target="../slideLayouts/slideLayout99.xml" /><Relationship Id="rId15" Type="http://schemas.openxmlformats.org/officeDocument/2006/relationships/slideLayout" Target="../slideLayouts/slideLayout100.xml" /><Relationship Id="rId16" Type="http://schemas.openxmlformats.org/officeDocument/2006/relationships/slideLayout" Target="../slideLayouts/slideLayout101.xml" /><Relationship Id="rId17" Type="http://schemas.openxmlformats.org/officeDocument/2006/relationships/slideLayout" Target="../slideLayouts/slideLayout102.xml" /><Relationship Id="rId18" Type="http://schemas.openxmlformats.org/officeDocument/2006/relationships/slideLayout" Target="../slideLayouts/slideLayout103.xml" /><Relationship Id="rId19" Type="http://schemas.openxmlformats.org/officeDocument/2006/relationships/slideLayout" Target="../slideLayouts/slideLayout104.xml" /><Relationship Id="rId2" Type="http://schemas.openxmlformats.org/officeDocument/2006/relationships/slideLayout" Target="../slideLayouts/slideLayout87.xml" /><Relationship Id="rId20" Type="http://schemas.openxmlformats.org/officeDocument/2006/relationships/slideLayout" Target="../slideLayouts/slideLayout105.xml" /><Relationship Id="rId21" Type="http://schemas.openxmlformats.org/officeDocument/2006/relationships/slideLayout" Target="../slideLayouts/slideLayout106.xml" /><Relationship Id="rId22" Type="http://schemas.openxmlformats.org/officeDocument/2006/relationships/slideLayout" Target="../slideLayouts/slideLayout107.xml" /><Relationship Id="rId23" Type="http://schemas.openxmlformats.org/officeDocument/2006/relationships/slideLayout" Target="../slideLayouts/slideLayout108.xml" /><Relationship Id="rId24" Type="http://schemas.openxmlformats.org/officeDocument/2006/relationships/slideLayout" Target="../slideLayouts/slideLayout109.xml" /><Relationship Id="rId25" Type="http://schemas.openxmlformats.org/officeDocument/2006/relationships/slideLayout" Target="../slideLayouts/slideLayout110.xml" /><Relationship Id="rId26" Type="http://schemas.openxmlformats.org/officeDocument/2006/relationships/slideLayout" Target="../slideLayouts/slideLayout111.xml" /><Relationship Id="rId27" Type="http://schemas.openxmlformats.org/officeDocument/2006/relationships/slideLayout" Target="../slideLayouts/slideLayout112.xml" /><Relationship Id="rId28" Type="http://schemas.openxmlformats.org/officeDocument/2006/relationships/slideLayout" Target="../slideLayouts/slideLayout113.xml" /><Relationship Id="rId29" Type="http://schemas.openxmlformats.org/officeDocument/2006/relationships/slideLayout" Target="../slideLayouts/slideLayout114.xml" /><Relationship Id="rId3" Type="http://schemas.openxmlformats.org/officeDocument/2006/relationships/slideLayout" Target="../slideLayouts/slideLayout88.xml" /><Relationship Id="rId30" Type="http://schemas.openxmlformats.org/officeDocument/2006/relationships/slideLayout" Target="../slideLayouts/slideLayout115.xml" /><Relationship Id="rId31" Type="http://schemas.openxmlformats.org/officeDocument/2006/relationships/slideLayout" Target="../slideLayouts/slideLayout116.xml" /><Relationship Id="rId32" Type="http://schemas.openxmlformats.org/officeDocument/2006/relationships/slideLayout" Target="../slideLayouts/slideLayout117.xml" /><Relationship Id="rId33" Type="http://schemas.openxmlformats.org/officeDocument/2006/relationships/slideLayout" Target="../slideLayouts/slideLayout118.xml" /><Relationship Id="rId34" Type="http://schemas.openxmlformats.org/officeDocument/2006/relationships/slideLayout" Target="../slideLayouts/slideLayout119.xml" /><Relationship Id="rId35" Type="http://schemas.openxmlformats.org/officeDocument/2006/relationships/slideLayout" Target="../slideLayouts/slideLayout120.xml" /><Relationship Id="rId36" Type="http://schemas.openxmlformats.org/officeDocument/2006/relationships/slideLayout" Target="../slideLayouts/slideLayout121.xml" /><Relationship Id="rId37" Type="http://schemas.openxmlformats.org/officeDocument/2006/relationships/slideLayout" Target="../slideLayouts/slideLayout122.xml" /><Relationship Id="rId38" Type="http://schemas.openxmlformats.org/officeDocument/2006/relationships/theme" Target="../theme/theme4.xml" /><Relationship Id="rId4" Type="http://schemas.openxmlformats.org/officeDocument/2006/relationships/slideLayout" Target="../slideLayouts/slideLayout89.xml" /><Relationship Id="rId5" Type="http://schemas.openxmlformats.org/officeDocument/2006/relationships/slideLayout" Target="../slideLayouts/slideLayout90.xml" /><Relationship Id="rId6" Type="http://schemas.openxmlformats.org/officeDocument/2006/relationships/slideLayout" Target="../slideLayouts/slideLayout91.xml" /><Relationship Id="rId7" Type="http://schemas.openxmlformats.org/officeDocument/2006/relationships/slideLayout" Target="../slideLayouts/slideLayout92.xml" /><Relationship Id="rId8" Type="http://schemas.openxmlformats.org/officeDocument/2006/relationships/slideLayout" Target="../slideLayouts/slideLayout93.xml" /><Relationship Id="rId9" Type="http://schemas.openxmlformats.org/officeDocument/2006/relationships/slideLayout" Target="../slideLayouts/slideLayout9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Relationship Id="rId10" Type="http://schemas.openxmlformats.org/officeDocument/2006/relationships/slideLayout" Target="../slideLayouts/slideLayout132.xml" /><Relationship Id="rId11" Type="http://schemas.openxmlformats.org/officeDocument/2006/relationships/slideLayout" Target="../slideLayouts/slideLayout133.xml" /><Relationship Id="rId12" Type="http://schemas.openxmlformats.org/officeDocument/2006/relationships/slideLayout" Target="../slideLayouts/slideLayout134.xml" /><Relationship Id="rId13" Type="http://schemas.openxmlformats.org/officeDocument/2006/relationships/slideLayout" Target="../slideLayouts/slideLayout135.xml" /><Relationship Id="rId14" Type="http://schemas.openxmlformats.org/officeDocument/2006/relationships/slideLayout" Target="../slideLayouts/slideLayout136.xml" /><Relationship Id="rId15" Type="http://schemas.openxmlformats.org/officeDocument/2006/relationships/slideLayout" Target="../slideLayouts/slideLayout137.xml" /><Relationship Id="rId16" Type="http://schemas.openxmlformats.org/officeDocument/2006/relationships/slideLayout" Target="../slideLayouts/slideLayout138.xml" /><Relationship Id="rId17" Type="http://schemas.openxmlformats.org/officeDocument/2006/relationships/slideLayout" Target="../slideLayouts/slideLayout139.xml" /><Relationship Id="rId18" Type="http://schemas.openxmlformats.org/officeDocument/2006/relationships/slideLayout" Target="../slideLayouts/slideLayout140.xml" /><Relationship Id="rId19" Type="http://schemas.openxmlformats.org/officeDocument/2006/relationships/slideLayout" Target="../slideLayouts/slideLayout141.xml" /><Relationship Id="rId2" Type="http://schemas.openxmlformats.org/officeDocument/2006/relationships/slideLayout" Target="../slideLayouts/slideLayout124.xml" /><Relationship Id="rId20" Type="http://schemas.openxmlformats.org/officeDocument/2006/relationships/slideLayout" Target="../slideLayouts/slideLayout142.xml" /><Relationship Id="rId21" Type="http://schemas.openxmlformats.org/officeDocument/2006/relationships/slideLayout" Target="../slideLayouts/slideLayout143.xml" /><Relationship Id="rId22" Type="http://schemas.openxmlformats.org/officeDocument/2006/relationships/slideLayout" Target="../slideLayouts/slideLayout144.xml" /><Relationship Id="rId23" Type="http://schemas.openxmlformats.org/officeDocument/2006/relationships/slideLayout" Target="../slideLayouts/slideLayout145.xml" /><Relationship Id="rId24" Type="http://schemas.openxmlformats.org/officeDocument/2006/relationships/slideLayout" Target="../slideLayouts/slideLayout146.xml" /><Relationship Id="rId25" Type="http://schemas.openxmlformats.org/officeDocument/2006/relationships/slideLayout" Target="../slideLayouts/slideLayout147.xml" /><Relationship Id="rId26" Type="http://schemas.openxmlformats.org/officeDocument/2006/relationships/slideLayout" Target="../slideLayouts/slideLayout148.xml" /><Relationship Id="rId27" Type="http://schemas.openxmlformats.org/officeDocument/2006/relationships/slideLayout" Target="../slideLayouts/slideLayout149.xml" /><Relationship Id="rId28" Type="http://schemas.openxmlformats.org/officeDocument/2006/relationships/slideLayout" Target="../slideLayouts/slideLayout150.xml" /><Relationship Id="rId29" Type="http://schemas.openxmlformats.org/officeDocument/2006/relationships/slideLayout" Target="../slideLayouts/slideLayout151.xml" /><Relationship Id="rId3" Type="http://schemas.openxmlformats.org/officeDocument/2006/relationships/slideLayout" Target="../slideLayouts/slideLayout125.xml" /><Relationship Id="rId30" Type="http://schemas.openxmlformats.org/officeDocument/2006/relationships/slideLayout" Target="../slideLayouts/slideLayout152.xml" /><Relationship Id="rId31" Type="http://schemas.openxmlformats.org/officeDocument/2006/relationships/slideLayout" Target="../slideLayouts/slideLayout153.xml" /><Relationship Id="rId32" Type="http://schemas.openxmlformats.org/officeDocument/2006/relationships/slideLayout" Target="../slideLayouts/slideLayout154.xml" /><Relationship Id="rId33" Type="http://schemas.openxmlformats.org/officeDocument/2006/relationships/slideLayout" Target="../slideLayouts/slideLayout155.xml" /><Relationship Id="rId34" Type="http://schemas.openxmlformats.org/officeDocument/2006/relationships/slideLayout" Target="../slideLayouts/slideLayout156.xml" /><Relationship Id="rId35" Type="http://schemas.openxmlformats.org/officeDocument/2006/relationships/slideLayout" Target="../slideLayouts/slideLayout157.xml" /><Relationship Id="rId36" Type="http://schemas.openxmlformats.org/officeDocument/2006/relationships/slideLayout" Target="../slideLayouts/slideLayout158.xml" /><Relationship Id="rId37" Type="http://schemas.openxmlformats.org/officeDocument/2006/relationships/slideLayout" Target="../slideLayouts/slideLayout159.xml" /><Relationship Id="rId38" Type="http://schemas.openxmlformats.org/officeDocument/2006/relationships/theme" Target="../theme/theme5.xml" /><Relationship Id="rId4" Type="http://schemas.openxmlformats.org/officeDocument/2006/relationships/slideLayout" Target="../slideLayouts/slideLayout126.xml" /><Relationship Id="rId5" Type="http://schemas.openxmlformats.org/officeDocument/2006/relationships/slideLayout" Target="../slideLayouts/slideLayout127.xml" /><Relationship Id="rId6" Type="http://schemas.openxmlformats.org/officeDocument/2006/relationships/slideLayout" Target="../slideLayouts/slideLayout128.xml" /><Relationship Id="rId7" Type="http://schemas.openxmlformats.org/officeDocument/2006/relationships/slideLayout" Target="../slideLayouts/slideLayout129.xml" /><Relationship Id="rId8" Type="http://schemas.openxmlformats.org/officeDocument/2006/relationships/slideLayout" Target="../slideLayouts/slideLayout130.xml" /><Relationship Id="rId9" Type="http://schemas.openxmlformats.org/officeDocument/2006/relationships/slideLayout" Target="../slideLayouts/slideLayout1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</p:sldLayoutIdLst>
  <p:transition>
    <p:fade/>
  </p:transition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Clr>
          <a:schemeClr val="accent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</p:sldLayoutIdLst>
  <p:transition>
    <p:fade/>
  </p:transition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Clr>
          <a:schemeClr val="accent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  <p:sldLayoutId id="2147483785" r:id="rId30"/>
    <p:sldLayoutId id="2147483786" r:id="rId31"/>
    <p:sldLayoutId id="2147483787" r:id="rId32"/>
    <p:sldLayoutId id="2147483788" r:id="rId33"/>
    <p:sldLayoutId id="2147483789" r:id="rId34"/>
    <p:sldLayoutId id="2147483790" r:id="rId35"/>
    <p:sldLayoutId id="2147483791" r:id="rId36"/>
    <p:sldLayoutId id="2147483792" r:id="rId37"/>
  </p:sldLayoutIdLst>
  <p:transition>
    <p:fade/>
  </p:transition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Clr>
          <a:schemeClr val="accent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  <p:sldLayoutId id="2147483817" r:id="rId24"/>
    <p:sldLayoutId id="2147483818" r:id="rId25"/>
    <p:sldLayoutId id="2147483819" r:id="rId26"/>
    <p:sldLayoutId id="2147483820" r:id="rId27"/>
    <p:sldLayoutId id="2147483821" r:id="rId28"/>
    <p:sldLayoutId id="2147483822" r:id="rId29"/>
    <p:sldLayoutId id="2147483823" r:id="rId30"/>
    <p:sldLayoutId id="2147483824" r:id="rId31"/>
    <p:sldLayoutId id="2147483825" r:id="rId32"/>
    <p:sldLayoutId id="2147483826" r:id="rId33"/>
    <p:sldLayoutId id="2147483827" r:id="rId34"/>
    <p:sldLayoutId id="2147483828" r:id="rId35"/>
    <p:sldLayoutId id="2147483829" r:id="rId36"/>
    <p:sldLayoutId id="2147483830" r:id="rId37"/>
  </p:sldLayoutIdLst>
  <p:transition>
    <p:fade/>
  </p:transition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Clr>
          <a:schemeClr val="accent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ct val="0"/>
        </a:spcBef>
        <a:spcAft>
          <a:spcPts val="12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0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4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9.xml" /><Relationship Id="rId2" Type="http://schemas.openxmlformats.org/officeDocument/2006/relationships/notesSlide" Target="../notesSlides/notesSlide6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1.xml" /><Relationship Id="rId2" Type="http://schemas.openxmlformats.org/officeDocument/2006/relationships/notesSlide" Target="../notesSlides/notesSlide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5.xml" /><Relationship Id="rId2" Type="http://schemas.openxmlformats.org/officeDocument/2006/relationships/notesSlide" Target="../notesSlides/notesSlide8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1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s://replit.com/@HylandOutreach/VariablesExample#script.js" TargetMode="Externa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9.xml" /><Relationship Id="rId2" Type="http://schemas.openxmlformats.org/officeDocument/2006/relationships/notesSlide" Target="../notesSlides/notesSlide10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1.xml" /><Relationship Id="rId2" Type="http://schemas.openxmlformats.org/officeDocument/2006/relationships/notesSlide" Target="../notesSlides/notesSlide11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1.xml" /><Relationship Id="rId2" Type="http://schemas.openxmlformats.org/officeDocument/2006/relationships/notesSlide" Target="../notesSlides/notesSlide1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0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9.xml" /><Relationship Id="rId2" Type="http://schemas.openxmlformats.org/officeDocument/2006/relationships/notesSlide" Target="../notesSlides/notesSlide13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1.xml" /><Relationship Id="rId2" Type="http://schemas.openxmlformats.org/officeDocument/2006/relationships/notesSlide" Target="../notesSlides/notesSlide14.xml" /><Relationship Id="rId3" Type="http://schemas.openxmlformats.org/officeDocument/2006/relationships/hyperlink" Target="mailto:replit.com/@HylandOutreach/JavaScriptStarter" TargetMode="Externa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1.xml" /><Relationship Id="rId2" Type="http://schemas.openxmlformats.org/officeDocument/2006/relationships/notesSlide" Target="../notesSlides/notesSlide15.xml" /><Relationship Id="rId3" Type="http://schemas.openxmlformats.org/officeDocument/2006/relationships/hyperlink" Target="https://replit.com/@HylandOutreach/PromptAlert#script.js" TargetMode="Externa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1.xml" /><Relationship Id="rId2" Type="http://schemas.openxmlformats.org/officeDocument/2006/relationships/notesSlide" Target="../notesSlides/notesSlide16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1.xml" /><Relationship Id="rId2" Type="http://schemas.openxmlformats.org/officeDocument/2006/relationships/notesSlide" Target="../notesSlides/notesSlide17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web.archive.org/web/19961017235908/http:/www2.yahoo.com:80/" TargetMode="External" /><Relationship Id="rId4" Type="http://schemas.openxmlformats.org/officeDocument/2006/relationships/image" Target="../media/image1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Relationship Id="rId2" Type="http://schemas.openxmlformats.org/officeDocument/2006/relationships/notesSlide" Target="../notesSlides/notesSlide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7.xml" /><Relationship Id="rId2" Type="http://schemas.openxmlformats.org/officeDocument/2006/relationships/notesSlide" Target="../notesSlides/notesSlide3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Relationship Id="rId2" Type="http://schemas.openxmlformats.org/officeDocument/2006/relationships/notesSlide" Target="../notesSlides/notesSlide4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Relationship Id="rId4" Type="http://schemas.openxmlformats.org/officeDocument/2006/relationships/image" Target="../media/image5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/>
              <a:t>Introduction to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/>
              <a:t>Hy-Tech Club: Web 102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val="1399880830"/>
      </p:ext>
    </p:extLst>
  </p:cSld>
  <p:clrMapOvr>
    <a:masterClrMapping/>
  </p:clrMapOvr>
  <p:transition>
    <p:fad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2480-6EC5-4F82-A8AF-E7F04F14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Hello, Drake!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51CC6-2030-45B1-873D-920D27F40FFC}"/>
              </a:ext>
            </a:extLst>
          </p:cNvPr>
          <p:cNvSpPr txBox="1"/>
          <p:nvPr/>
        </p:nvSpPr>
        <p:spPr>
          <a:xfrm>
            <a:off x="391668" y="2875002"/>
            <a:ext cx="1143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6600">
                <a:solidFill>
                  <a:srgbClr val="A31515"/>
                </a:solidFill>
                <a:latin typeface="Consolas" panose="020b0609020204030204" pitchFamily="49" charset="0"/>
              </a:rPr>
              <a:t>"Hello, Drake!"</a:t>
            </a:r>
            <a:r>
              <a:rPr lang="en-US" sz="6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val="3270118950"/>
      </p:ext>
    </p:extLst>
  </p:cSld>
  <p:clrMapOvr>
    <a:masterClrMapping/>
  </p:clrMapOvr>
  <p:transition>
    <p:fad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791CB-AA68-4769-B673-C015ECF3D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val="2492034236"/>
      </p:ext>
    </p:extLst>
  </p:cSld>
  <p:clrMapOvr>
    <a:masterClrMapping/>
  </p:clrMapOvr>
  <p:transition>
    <p:fad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/>
              <a:t>JavaScript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/>
              <a:t>Hy-Tech Club: Web 102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/>
              <p:nvPr/>
            </p:nvSpPr>
            <p:spPr bwMode="auto">
              <a:xfrm>
                <a:off x="4992" y="1017"/>
                <a:ext cx="189" cy="197"/>
              </a:xfrm>
              <a:custGeom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/>
              <p:nvPr/>
            </p:nvSpPr>
            <p:spPr bwMode="auto">
              <a:xfrm>
                <a:off x="5173" y="1072"/>
                <a:ext cx="146" cy="208"/>
              </a:xfrm>
              <a:custGeom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/>
              <p:nvPr/>
            </p:nvSpPr>
            <p:spPr bwMode="auto">
              <a:xfrm>
                <a:off x="5312" y="1007"/>
                <a:ext cx="69" cy="207"/>
              </a:xfrm>
              <a:custGeom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6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/>
              <p:nvPr/>
            </p:nvSpPr>
            <p:spPr bwMode="auto">
              <a:xfrm>
                <a:off x="5508" y="1069"/>
                <a:ext cx="152" cy="145"/>
              </a:xfrm>
              <a:custGeom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val="1399880830"/>
      </p:ext>
    </p:extLst>
  </p:cSld>
  <p:clrMapOvr>
    <a:masterClrMapping/>
  </p:clrMapOvr>
  <p:transition>
    <p:fad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computer science, </a:t>
            </a:r>
            <a:r>
              <a:rPr lang="en-US" b="1"/>
              <a:t>variables</a:t>
            </a:r>
            <a:r>
              <a:rPr lang="en-US"/>
              <a:t> are containers for storing data values</a:t>
            </a:r>
          </a:p>
          <a:p>
            <a:r>
              <a:rPr lang="en-US"/>
              <a:t>They are similar to variables in Algebra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What are some examples of data on a website?</a:t>
            </a:r>
          </a:p>
          <a:p>
            <a:pPr lvl="1"/>
            <a:r>
              <a:rPr lang="en-US" sz="2800"/>
              <a:t>User’s profile information (name, age, email, etc)</a:t>
            </a:r>
          </a:p>
          <a:p>
            <a:pPr lvl="1"/>
            <a:r>
              <a:rPr lang="en-US" sz="2800"/>
              <a:t>Any information the user enters</a:t>
            </a:r>
          </a:p>
          <a:p>
            <a:pPr lvl="1"/>
            <a:r>
              <a:rPr lang="en-US" sz="2800"/>
              <a:t>Messages/notifications</a:t>
            </a:r>
          </a:p>
          <a:p>
            <a:endParaRPr lang="en-US"/>
          </a:p>
        </p:txBody>
      </p:sp>
    </p:spTree>
    <p:extLst>
      <p:ext uri="{BB962C8B-B14F-4D97-AF65-F5344CB8AC3E}">
        <p14:creationId val="2965565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variables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b="1"/>
              <a:t>Creating a variable:</a:t>
            </a:r>
            <a:endParaRPr lang="en-US" sz="3900" b="1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>
                <a:solidFill>
                  <a:srgbClr val="000000"/>
                </a:solidFill>
                <a:latin typeface="Consolas" panose="020b0609020204030204" pitchFamily="49" charset="0"/>
              </a:rPr>
              <a:t> movieTitle = </a:t>
            </a:r>
            <a:r>
              <a:rPr lang="en-US" sz="440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4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b="1"/>
          </a:p>
          <a:p>
            <a:pPr marL="0" indent="0">
              <a:buNone/>
            </a:pPr>
            <a:r>
              <a:rPr lang="en-US" sz="3900" b="1"/>
              <a:t>Setting a value:</a:t>
            </a:r>
            <a:endParaRPr lang="en-US" sz="3900" b="1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err="1">
                <a:solidFill>
                  <a:srgbClr val="000000"/>
                </a:solidFill>
                <a:latin typeface="Consolas" panose="020b0609020204030204" pitchFamily="49" charset="0"/>
              </a:rPr>
              <a:t>movieTitle = </a:t>
            </a:r>
            <a:r>
              <a:rPr lang="en-US" sz="4400">
                <a:solidFill>
                  <a:srgbClr val="A31515"/>
                </a:solidFill>
                <a:latin typeface="Consolas" panose="020b0609020204030204" pitchFamily="49" charset="0"/>
              </a:rPr>
              <a:t>"Despicable Me 3"</a:t>
            </a:r>
            <a:r>
              <a:rPr lang="en-US" sz="4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900" b="1"/>
              <a:t>Using the value:</a:t>
            </a:r>
            <a:endParaRPr lang="en-US" sz="3900" b="1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>
                <a:solidFill>
                  <a:srgbClr val="000000"/>
                </a:solidFill>
                <a:latin typeface="Consolas" panose="020b0609020204030204" pitchFamily="49" charset="0"/>
              </a:rPr>
              <a:t>alert(movieTitle);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5CDE4-3C7F-4A94-A345-5F1BDEC15CF4}"/>
              </a:ext>
            </a:extLst>
          </p:cNvPr>
          <p:cNvSpPr/>
          <p:nvPr/>
        </p:nvSpPr>
        <p:spPr bwMode="auto">
          <a:xfrm>
            <a:off x="6667500" y="4457700"/>
            <a:ext cx="51435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Variable Names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Must start with a letter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contain spaces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be a </a:t>
            </a:r>
            <a:r>
              <a:rPr lang="en-US" sz="2400" i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</a:t>
            </a: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(e.g., </a:t>
            </a: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let</a:t>
            </a: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have special chars</a:t>
            </a:r>
          </a:p>
        </p:txBody>
      </p:sp>
    </p:spTree>
    <p:extLst>
      <p:ext uri="{BB962C8B-B14F-4D97-AF65-F5344CB8AC3E}">
        <p14:creationId val="3363893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4053-5330-4D6D-964F-8884B67A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30FA-F3CE-4149-B19F-49D7F2043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829300" cy="5257787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/>
          </a:p>
          <a:p>
            <a:pPr marL="57150" indent="0" algn="ctr">
              <a:buNone/>
            </a:pPr>
            <a:r>
              <a:rPr lang="en-US" sz="3200" u="sng"/>
              <a:t>5 Things to Create a Variable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/>
              <a:t>Variable name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/>
              <a:t>Equals sign </a:t>
            </a:r>
            <a:r>
              <a:rPr lang="en-US" sz="3200" b="1">
                <a:latin typeface="Consolas" panose="020b0609020204030204" pitchFamily="49" charset="0"/>
              </a:rPr>
              <a:t>=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/>
              <a:t>Variable value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/>
              <a:t>Semi-colon </a:t>
            </a:r>
            <a:r>
              <a:rPr lang="en-US" sz="3200" b="1">
                <a:latin typeface="Consolas" panose="020b0609020204030204" pitchFamily="49" charset="0"/>
              </a:rPr>
              <a:t>;</a:t>
            </a:r>
          </a:p>
          <a:p>
            <a:pPr marL="1316038" indent="-682625">
              <a:buFont typeface="+mj-lt"/>
              <a:buAutoNum type="arabicPeriod"/>
            </a:pPr>
            <a:endParaRPr lang="en-US" sz="3200" b="1">
              <a:latin typeface="Consolas" panose="020b0609020204030204" pitchFamily="49" charset="0"/>
            </a:endParaRPr>
          </a:p>
          <a:p>
            <a:pPr marL="633413" indent="-352425">
              <a:buNone/>
            </a:pPr>
            <a:r>
              <a:rPr lang="en-US" sz="3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"myVal"</a:t>
            </a:r>
            <a:r>
              <a:rPr lang="en-US" sz="3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4D52-FD55-4F79-9E77-BFC6F889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143000"/>
            <a:ext cx="5257800" cy="5257739"/>
          </a:xfrm>
          <a:ln w="2540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/>
          </a:p>
          <a:p>
            <a:pPr marL="57150" indent="0" algn="ctr">
              <a:buNone/>
            </a:pPr>
            <a:r>
              <a:rPr lang="en-US" sz="3200" u="sng"/>
              <a:t>4 Things to Set a Variable</a:t>
            </a:r>
          </a:p>
          <a:p>
            <a:pPr marL="1316038" indent="-633413">
              <a:buAutoNum type="arabicPeriod"/>
            </a:pPr>
            <a:r>
              <a:rPr lang="en-US" sz="3200"/>
              <a:t>Variable name</a:t>
            </a:r>
          </a:p>
          <a:p>
            <a:pPr marL="1316038" indent="-633413">
              <a:buAutoNum type="arabicPeriod"/>
            </a:pPr>
            <a:r>
              <a:rPr lang="en-US" sz="3200"/>
              <a:t>Equals sign </a:t>
            </a:r>
            <a:r>
              <a:rPr lang="en-US" sz="3200" b="1">
                <a:latin typeface="Consolas" panose="020b0609020204030204" pitchFamily="49" charset="0"/>
              </a:rPr>
              <a:t>=</a:t>
            </a:r>
          </a:p>
          <a:p>
            <a:pPr marL="1316038" indent="-633413">
              <a:buAutoNum type="arabicPeriod"/>
            </a:pPr>
            <a:r>
              <a:rPr lang="en-US" sz="3200"/>
              <a:t>Variable value</a:t>
            </a:r>
          </a:p>
          <a:p>
            <a:pPr marL="1316038" indent="-633413">
              <a:buAutoNum type="arabicPeriod"/>
            </a:pPr>
            <a:r>
              <a:rPr lang="en-US" sz="3200"/>
              <a:t>Semi-colon </a:t>
            </a:r>
            <a:r>
              <a:rPr lang="en-US" sz="3200" b="1">
                <a:latin typeface="Consolas" panose="020b0609020204030204" pitchFamily="49" charset="0"/>
              </a:rPr>
              <a:t>;</a:t>
            </a:r>
          </a:p>
          <a:p>
            <a:pPr marL="682625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682625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682625" indent="-341313">
              <a:buNone/>
            </a:pPr>
            <a:r>
              <a:rPr lang="en-US" sz="3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"myNewVal"</a:t>
            </a:r>
            <a:r>
              <a:rPr lang="en-US" sz="3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val="3452808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>
                <a:hlinkClick r:id="rId3"/>
              </a:rPr>
              <a:t>https://replit.com/@HylandOutreach/VariablesExample#script.js</a:t>
            </a:r>
            <a:endParaRPr lang="en-US" sz="9600"/>
          </a:p>
        </p:txBody>
      </p:sp>
    </p:spTree>
    <p:extLst>
      <p:ext uri="{BB962C8B-B14F-4D97-AF65-F5344CB8AC3E}">
        <p14:creationId val="240313177"/>
      </p:ext>
    </p:extLst>
  </p:cSld>
  <p:clrMapOvr>
    <a:masterClrMapping/>
  </p:clrMapOvr>
  <p:transition>
    <p:fade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Text values and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/>
              <a:t>Developers can combine text values and variables that store other text values using the </a:t>
            </a:r>
            <a:r>
              <a:rPr lang="en-US" sz="440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600"/>
              <a:t> sign.</a:t>
            </a:r>
          </a:p>
          <a:p>
            <a:pPr marL="0" indent="0">
              <a:buNone/>
            </a:pPr>
            <a:r>
              <a:rPr lang="en-US" sz="48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>
                <a:solidFill>
                  <a:srgbClr val="000000"/>
                </a:solidFill>
                <a:latin typeface="Consolas" panose="020b0609020204030204" pitchFamily="49" charset="0"/>
              </a:rPr>
              <a:t> userName = </a:t>
            </a:r>
            <a:r>
              <a:rPr lang="en-US" sz="480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4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80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800">
                <a:solidFill>
                  <a:srgbClr val="000000"/>
                </a:solidFill>
                <a:latin typeface="Consolas" panose="020b0609020204030204" pitchFamily="49" charset="0"/>
              </a:rPr>
              <a:t> + userName);</a:t>
            </a:r>
          </a:p>
          <a:p>
            <a:pPr marL="57150" indent="0">
              <a:buNone/>
            </a:pPr>
            <a:endParaRPr lang="en-US"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EEF4B-D229-4DE7-B440-B04E58F1C004}"/>
              </a:ext>
            </a:extLst>
          </p:cNvPr>
          <p:cNvSpPr/>
          <p:nvPr/>
        </p:nvSpPr>
        <p:spPr bwMode="auto">
          <a:xfrm>
            <a:off x="381000" y="4686300"/>
            <a:ext cx="5257800" cy="17145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i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message will appear?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CC5C5-849C-46B3-AE50-58811872C3DD}"/>
              </a:ext>
            </a:extLst>
          </p:cNvPr>
          <p:cNvSpPr/>
          <p:nvPr/>
        </p:nvSpPr>
        <p:spPr bwMode="auto">
          <a:xfrm>
            <a:off x="6324600" y="4914900"/>
            <a:ext cx="5257800" cy="1257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Jane</a:t>
            </a:r>
          </a:p>
        </p:txBody>
      </p:sp>
    </p:spTree>
    <p:extLst>
      <p:ext uri="{BB962C8B-B14F-4D97-AF65-F5344CB8AC3E}">
        <p14:creationId val="103584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Mini-challenge: update your script.js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/>
              <a:t>Write a program that will say hello to you by name WITHOUT using quotes in the </a:t>
            </a:r>
            <a:r>
              <a:rPr lang="en-US" sz="6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</a:p>
          <a:p>
            <a:pPr marL="57150" indent="0">
              <a:buNone/>
            </a:pPr>
            <a:endParaRPr lang="en-US"/>
          </a:p>
          <a:p>
            <a:pPr marL="57150" indent="0" algn="ctr">
              <a:buNone/>
            </a:pPr>
            <a:r>
              <a:rPr lang="en-US" sz="4400">
                <a:solidFill>
                  <a:schemeClr val="accent1">
                    <a:lumMod val="50000"/>
                  </a:schemeClr>
                </a:solidFill>
              </a:rPr>
              <a:t>For example, if your name were Jane, it should say “Hello, Jane”</a:t>
            </a:r>
          </a:p>
        </p:txBody>
      </p:sp>
    </p:spTree>
    <p:extLst>
      <p:ext uri="{BB962C8B-B14F-4D97-AF65-F5344CB8AC3E}">
        <p14:creationId val="2503227176"/>
      </p:ext>
    </p:extLst>
  </p:cSld>
  <p:clrMapOvr>
    <a:masterClrMapping/>
  </p:clrMapOvr>
  <p:transition>
    <p:fade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>
                <a:solidFill>
                  <a:srgbClr val="000000"/>
                </a:solidFill>
                <a:latin typeface="Consolas" panose="020b0609020204030204" pitchFamily="49" charset="0"/>
              </a:rPr>
              <a:t> myName = </a:t>
            </a:r>
            <a:r>
              <a:rPr lang="en-US" sz="600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6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>
                <a:solidFill>
                  <a:srgbClr val="000000"/>
                </a:solidFill>
                <a:latin typeface="Consolas" panose="020b0609020204030204" pitchFamily="49" charset="0"/>
              </a:rPr>
              <a:t> greeting = </a:t>
            </a:r>
            <a:r>
              <a:rPr lang="en-US" sz="600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6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>
                <a:solidFill>
                  <a:srgbClr val="000000"/>
                </a:solidFill>
                <a:latin typeface="Consolas" panose="020b0609020204030204" pitchFamily="49" charset="0"/>
              </a:rPr>
              <a:t>alert(greeting + myName);</a:t>
            </a:r>
          </a:p>
        </p:txBody>
      </p:sp>
    </p:spTree>
    <p:extLst>
      <p:ext uri="{BB962C8B-B14F-4D97-AF65-F5344CB8AC3E}">
        <p14:creationId val="3400054946"/>
      </p:ext>
    </p:extLst>
  </p:cSld>
  <p:clrMapOvr>
    <a:masterClrMapping/>
  </p:clrMapOvr>
  <p:transition>
    <p:fad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6323"/>
            <a:ext cx="10972800" cy="2705356"/>
          </a:xfrm>
        </p:spPr>
        <p:txBody>
          <a:bodyPr/>
          <a:lstStyle/>
          <a:p>
            <a:r>
              <a:rPr lang="en-US" cap="none"/>
              <a:t>JavaScript</a:t>
            </a:r>
            <a:r>
              <a:rPr lang="en-US" b="0" cap="none"/>
              <a:t> is the </a:t>
            </a:r>
            <a:r>
              <a:rPr lang="en-US" b="0" i="1" cap="none"/>
              <a:t>programming language </a:t>
            </a:r>
            <a:r>
              <a:rPr lang="en-US" b="0" cap="none"/>
              <a:t>of the web.</a:t>
            </a:r>
            <a:br>
              <a:rPr lang="en-US" b="0" cap="none"/>
            </a:br>
            <a:br>
              <a:rPr lang="en-US" b="0" cap="none"/>
            </a:br>
            <a:r>
              <a:rPr lang="en-US" b="0" cap="none"/>
              <a:t>It makes websites </a:t>
            </a:r>
            <a:r>
              <a:rPr lang="en-US" b="0" i="1" cap="none"/>
              <a:t>interactive</a:t>
            </a:r>
            <a:r>
              <a:rPr lang="en-US" b="0" cap="none"/>
              <a:t>.</a:t>
            </a:r>
          </a:p>
        </p:txBody>
      </p:sp>
    </p:spTree>
    <p:extLst>
      <p:ext uri="{BB962C8B-B14F-4D97-AF65-F5344CB8AC3E}">
        <p14:creationId val="2529381856"/>
      </p:ext>
    </p:extLst>
  </p:cSld>
  <p:clrMapOvr>
    <a:masterClrMapping/>
  </p:clrMapOvr>
  <p:transition>
    <p:fad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Input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solidFill>
                  <a:srgbClr val="000000"/>
                </a:solidFill>
                <a:latin typeface="Consolas" panose="020b0609020204030204" pitchFamily="49" charset="0"/>
              </a:rPr>
              <a:t>prompt(</a:t>
            </a:r>
            <a:r>
              <a:rPr lang="en-US" sz="4000">
                <a:solidFill>
                  <a:srgbClr val="A31515"/>
                </a:solidFill>
                <a:latin typeface="Consolas" panose="020b0609020204030204" pitchFamily="49" charset="0"/>
              </a:rPr>
              <a:t>"How are you today?"</a:t>
            </a:r>
            <a:r>
              <a:rPr lang="en-US" sz="4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/>
              <a:t>Displays like an </a:t>
            </a:r>
            <a:r>
              <a:rPr lang="en-US" sz="3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600"/>
              <a:t>, but allows the user to enter text into a text box too</a:t>
            </a:r>
          </a:p>
          <a:p>
            <a:endParaRPr lang="en-US" sz="3600"/>
          </a:p>
          <a:p>
            <a:r>
              <a:rPr lang="en-US" sz="3600"/>
              <a:t>It is possible to store the user’s answer in a variable</a:t>
            </a:r>
          </a:p>
          <a:p>
            <a:pPr lvl="1"/>
            <a:r>
              <a:rPr lang="en-US"/>
              <a:t>This is called a </a:t>
            </a:r>
            <a:r>
              <a:rPr lang="en-US" i="1"/>
              <a:t>return</a:t>
            </a:r>
            <a:r>
              <a:rPr lang="en-US"/>
              <a:t> – a variable can be created and set to the value</a:t>
            </a:r>
          </a:p>
          <a:p>
            <a:pPr marL="57150" indent="0">
              <a:buNone/>
            </a:pPr>
            <a:endParaRPr lang="en-US"/>
          </a:p>
        </p:txBody>
      </p:sp>
    </p:spTree>
    <p:extLst>
      <p:ext uri="{BB962C8B-B14F-4D97-AF65-F5344CB8AC3E}">
        <p14:creationId val="162976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Prompt and alert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endParaRPr lang="en-US" sz="36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60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sz="3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>
                <a:solidFill>
                  <a:srgbClr val="CE9178"/>
                </a:solidFill>
                <a:latin typeface="Consolas" panose="020b0609020204030204" pitchFamily="49" charset="0"/>
              </a:rPr>
              <a:t>"How are you today?"</a:t>
            </a:r>
            <a:r>
              <a:rPr lang="en-US" sz="3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60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3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>
                <a:solidFill>
                  <a:srgbClr val="CE9178"/>
                </a:solidFill>
                <a:latin typeface="Consolas" panose="020b0609020204030204" pitchFamily="49" charset="0"/>
              </a:rPr>
              <a:t>"That is "</a:t>
            </a:r>
            <a:r>
              <a:rPr lang="en-US" sz="360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360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3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i="1">
                <a:solidFill>
                  <a:srgbClr val="FFC000"/>
                </a:solidFill>
              </a:rPr>
              <a:t>Fork this Repl project, and copy the code above to try it!</a:t>
            </a:r>
          </a:p>
          <a:p>
            <a:pPr marL="57150" indent="0">
              <a:buNone/>
            </a:pPr>
            <a:r>
              <a:rPr lang="en-US" sz="3600" b="1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replit.com/@HylandOutreach/JavaScriptStarter</a:t>
            </a:r>
            <a:endParaRPr lang="en-US" sz="36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val="3549782398"/>
      </p:ext>
    </p:extLst>
  </p:cSld>
  <p:clrMapOvr>
    <a:masterClrMapping/>
  </p:clrMapOvr>
  <p:transition>
    <p:fade/>
  </p:transition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>
                <a:hlinkClick r:id="rId3"/>
              </a:rPr>
              <a:t>https://replit.com/@HylandOutreach/PromptAlert#script.js</a:t>
            </a:r>
            <a:endParaRPr lang="en-US" sz="9600"/>
          </a:p>
        </p:txBody>
      </p:sp>
    </p:spTree>
    <p:extLst>
      <p:ext uri="{BB962C8B-B14F-4D97-AF65-F5344CB8AC3E}">
        <p14:creationId val="1235215060"/>
      </p:ext>
    </p:extLst>
  </p:cSld>
  <p:clrMapOvr>
    <a:masterClrMapping/>
  </p:clrMapOvr>
  <p:transition>
    <p:fade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Mini-challenge: Update your script.js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/>
              <a:t>Write a program that asks the user for their name, and says hello to them.</a:t>
            </a:r>
          </a:p>
          <a:p>
            <a:pPr marL="57150" indent="0">
              <a:buNone/>
            </a:pPr>
            <a:endParaRPr lang="en-US"/>
          </a:p>
          <a:p>
            <a:pPr marL="57150" indent="0" algn="ctr">
              <a:buNone/>
            </a:pPr>
            <a:r>
              <a:rPr lang="en-US" sz="4400">
                <a:solidFill>
                  <a:schemeClr val="accent1">
                    <a:lumMod val="50000"/>
                  </a:schemeClr>
                </a:solidFill>
              </a:rPr>
              <a:t>For example, if the user enters “Charlie”, it should say “Hello, Charlie!”</a:t>
            </a:r>
          </a:p>
        </p:txBody>
      </p:sp>
    </p:spTree>
    <p:extLst>
      <p:ext uri="{BB962C8B-B14F-4D97-AF65-F5344CB8AC3E}">
        <p14:creationId val="1897140388"/>
      </p:ext>
    </p:extLst>
  </p:cSld>
  <p:clrMapOvr>
    <a:masterClrMapping/>
  </p:clrMapOvr>
  <p:transition>
    <p:fade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sz="400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sz="4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00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00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</p:txBody>
      </p:sp>
    </p:spTree>
    <p:extLst>
      <p:ext uri="{BB962C8B-B14F-4D97-AF65-F5344CB8AC3E}">
        <p14:creationId val="3996834524"/>
      </p:ext>
    </p:extLst>
  </p:cSld>
  <p:clrMapOvr>
    <a:masterClrMapping/>
  </p:clrMapOvr>
  <p:transition>
    <p:fade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44972-C082-48B7-852B-AEA3B7BC5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val="1345408092"/>
      </p:ext>
    </p:extLst>
  </p:cSld>
  <p:clrMapOvr>
    <a:masterClrMapping/>
  </p:clrMapOvr>
  <p:transition>
    <p:fad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world without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14900"/>
            <a:ext cx="11430000" cy="14859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>
                <a:hlinkClick r:id="rId3"/>
              </a:rPr>
              <a:t>https://web.archive.org/web/19961017235908/http://www2.yahoo.com:80/</a:t>
            </a:r>
            <a:endParaRPr lang="en-US" sz="4400"/>
          </a:p>
        </p:txBody>
      </p:sp>
      <p:pic>
        <p:nvPicPr>
          <p:cNvPr id="1026" name="Picture 2" descr="Image result for 90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954958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val="2450886252"/>
      </p:ext>
    </p:extLst>
  </p:cSld>
  <p:clrMapOvr>
    <a:masterClrMapping/>
  </p:clrMapOvr>
  <p:transition>
    <p:fad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developers use javascript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/>
              <a:t>Game Logic</a:t>
            </a:r>
          </a:p>
          <a:p>
            <a:r>
              <a:rPr lang="en-US" sz="4400"/>
              <a:t>Animations</a:t>
            </a:r>
          </a:p>
          <a:p>
            <a:r>
              <a:rPr lang="en-US" sz="4400"/>
              <a:t>Retrieving data</a:t>
            </a:r>
          </a:p>
          <a:p>
            <a:r>
              <a:rPr lang="en-US" sz="4400"/>
              <a:t>Sending data</a:t>
            </a:r>
          </a:p>
          <a:p>
            <a:r>
              <a:rPr lang="en-US" sz="4400"/>
              <a:t>Validating data</a:t>
            </a:r>
          </a:p>
          <a:p>
            <a:r>
              <a:rPr lang="en-US" sz="4400"/>
              <a:t>Updating HTML and CSS dynamically</a:t>
            </a:r>
          </a:p>
          <a:p>
            <a:endParaRPr lang="en-US"/>
          </a:p>
        </p:txBody>
      </p:sp>
    </p:spTree>
    <p:extLst>
      <p:ext uri="{BB962C8B-B14F-4D97-AF65-F5344CB8AC3E}">
        <p14:creationId val="3546224442"/>
      </p:ext>
    </p:extLst>
  </p:cSld>
  <p:clrMapOvr>
    <a:masterClrMapping/>
  </p:clrMapOvr>
  <p:transition>
    <p:fad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B4CCEC-FDAD-4D1E-8BB3-5A40A6735A1F}"/>
              </a:ext>
            </a:extLst>
          </p:cNvPr>
          <p:cNvSpPr/>
          <p:nvPr/>
        </p:nvSpPr>
        <p:spPr bwMode="auto">
          <a:xfrm>
            <a:off x="6292493" y="1353764"/>
            <a:ext cx="5518507" cy="18466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FE4F1-F928-41BC-9225-613490A3C3C8}"/>
              </a:ext>
            </a:extLst>
          </p:cNvPr>
          <p:cNvSpPr/>
          <p:nvPr/>
        </p:nvSpPr>
        <p:spPr bwMode="auto">
          <a:xfrm>
            <a:off x="266700" y="1353764"/>
            <a:ext cx="5829300" cy="516133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JavaScript program –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58293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&lt;head&gt;</a:t>
            </a:r>
          </a:p>
          <a:p>
            <a:pPr marL="57150" indent="0">
              <a:buNone/>
            </a:pPr>
            <a:r>
              <a:rPr lang="en-US" b="0">
                <a:solidFill>
                  <a:srgbClr val="8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"script.js"</a:t>
            </a: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7F12-8B7E-466D-A493-D659916BBA69}"/>
              </a:ext>
            </a:extLst>
          </p:cNvPr>
          <p:cNvSpPr txBox="1"/>
          <p:nvPr/>
        </p:nvSpPr>
        <p:spPr>
          <a:xfrm>
            <a:off x="266700" y="1353764"/>
            <a:ext cx="190661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index.html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7B0F7-946A-4CFC-9C01-2C37E0660970}"/>
              </a:ext>
            </a:extLst>
          </p:cNvPr>
          <p:cNvSpPr txBox="1"/>
          <p:nvPr/>
        </p:nvSpPr>
        <p:spPr>
          <a:xfrm>
            <a:off x="6324600" y="2171700"/>
            <a:ext cx="539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62BDC-4F73-48A3-8566-F73166FC0FFB}"/>
              </a:ext>
            </a:extLst>
          </p:cNvPr>
          <p:cNvSpPr txBox="1"/>
          <p:nvPr/>
        </p:nvSpPr>
        <p:spPr>
          <a:xfrm>
            <a:off x="6210300" y="1353764"/>
            <a:ext cx="154914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script.js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2CCF584-EF29-4529-B034-56AA8938EBE6}"/>
              </a:ext>
            </a:extLst>
          </p:cNvPr>
          <p:cNvCxnSpPr>
            <a:endCxn id="7" idx="1"/>
          </p:cNvCxnSpPr>
          <p:nvPr/>
        </p:nvCxnSpPr>
        <p:spPr>
          <a:xfrm rot="5400000" flipH="1" flipV="1">
            <a:off x="4957780" y="1777216"/>
            <a:ext cx="1362040" cy="1143000"/>
          </a:xfrm>
          <a:prstGeom prst="bentConnector2">
            <a:avLst/>
          </a:prstGeom>
          <a:ln w="762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D11BA-E33F-4420-B43A-E05EA6BD62DD}"/>
              </a:ext>
            </a:extLst>
          </p:cNvPr>
          <p:cNvSpPr/>
          <p:nvPr/>
        </p:nvSpPr>
        <p:spPr bwMode="auto">
          <a:xfrm>
            <a:off x="6292493" y="3429000"/>
            <a:ext cx="5518507" cy="3086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happens when this page loads?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world!</a:t>
            </a:r>
            <a:r>
              <a:rPr lang="en-US" sz="36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appears in a pop-up message</a:t>
            </a:r>
          </a:p>
        </p:txBody>
      </p:sp>
    </p:spTree>
    <p:extLst>
      <p:ext uri="{BB962C8B-B14F-4D97-AF65-F5344CB8AC3E}">
        <p14:creationId val="1067768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 uiExpand="1" build="p"/>
      <p:bldP spid="4" grpId="0"/>
      <p:bldP spid="6" grpId="0"/>
      <p:bldP spid="7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the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>
                <a:solidFill>
                  <a:srgbClr val="800000"/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3600"/>
              <a:t> element</a:t>
            </a:r>
          </a:p>
          <a:p>
            <a:pPr lvl="1"/>
            <a:r>
              <a:rPr lang="en-US" sz="3067">
                <a:solidFill>
                  <a:schemeClr val="tx2"/>
                </a:solidFill>
              </a:rPr>
              <a:t>This adds some JavaScript to the HTML page</a:t>
            </a:r>
          </a:p>
          <a:p>
            <a:pPr lvl="1"/>
            <a:endParaRPr lang="en-US" sz="3067"/>
          </a:p>
          <a:p>
            <a:r>
              <a:rPr lang="en-US" sz="360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3600"/>
              <a:t> element</a:t>
            </a:r>
          </a:p>
          <a:p>
            <a:pPr lvl="1"/>
            <a:r>
              <a:rPr lang="en-US" sz="3067">
                <a:solidFill>
                  <a:schemeClr val="tx2"/>
                </a:solidFill>
              </a:rPr>
              <a:t>This is where the </a:t>
            </a:r>
            <a:r>
              <a:rPr lang="en-US" sz="3067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r>
              <a:rPr lang="en-US" sz="3067">
                <a:solidFill>
                  <a:srgbClr val="800000"/>
                </a:solidFill>
              </a:rPr>
              <a:t> </a:t>
            </a:r>
            <a:r>
              <a:rPr lang="en-US" sz="3067">
                <a:solidFill>
                  <a:schemeClr val="tx2"/>
                </a:solidFill>
              </a:rPr>
              <a:t>element goes</a:t>
            </a:r>
          </a:p>
          <a:p>
            <a:pPr lvl="1"/>
            <a:endParaRPr lang="en-US" sz="3067"/>
          </a:p>
          <a:p>
            <a:r>
              <a:rPr lang="en-US" sz="360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3067">
                <a:solidFill>
                  <a:schemeClr val="tx2"/>
                </a:solidFill>
              </a:rPr>
              <a:t>This is an example of a </a:t>
            </a:r>
            <a:r>
              <a:rPr lang="en-US" sz="3067" i="1">
                <a:solidFill>
                  <a:schemeClr val="tx2"/>
                </a:solidFill>
              </a:rPr>
              <a:t>statement</a:t>
            </a:r>
            <a:r>
              <a:rPr lang="en-US" sz="3067">
                <a:solidFill>
                  <a:schemeClr val="tx2"/>
                </a:solidFill>
              </a:rPr>
              <a:t> in JavaScript. This one tells the computer to display a message of “Hello, world!”</a:t>
            </a:r>
          </a:p>
          <a:p>
            <a:pPr marL="57150" indent="0">
              <a:buNone/>
            </a:pPr>
            <a:endParaRPr lang="en-US"/>
          </a:p>
        </p:txBody>
      </p:sp>
    </p:spTree>
    <p:extLst>
      <p:ext uri="{BB962C8B-B14F-4D97-AF65-F5344CB8AC3E}">
        <p14:creationId val="1653392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the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/>
              <a:t> keyword (must be lowercase)</a:t>
            </a:r>
          </a:p>
          <a:p>
            <a:r>
              <a:rPr lang="en-US"/>
              <a:t>Open parenthesis</a:t>
            </a:r>
          </a:p>
          <a:p>
            <a:r>
              <a:rPr lang="en-US"/>
              <a:t>Opening double quote</a:t>
            </a:r>
          </a:p>
          <a:p>
            <a:r>
              <a:rPr lang="en-US"/>
              <a:t>Message for the user</a:t>
            </a:r>
          </a:p>
          <a:p>
            <a:r>
              <a:rPr lang="en-US"/>
              <a:t>Closing double quote</a:t>
            </a:r>
          </a:p>
          <a:p>
            <a:r>
              <a:rPr lang="en-US"/>
              <a:t>Closing parenthesis</a:t>
            </a:r>
          </a:p>
          <a:p>
            <a:r>
              <a:rPr lang="en-US"/>
              <a:t>Semi-colon – every </a:t>
            </a:r>
            <a:r>
              <a:rPr lang="en-US" i="1"/>
              <a:t>statement</a:t>
            </a:r>
            <a:r>
              <a:rPr lang="en-US"/>
              <a:t> ends in a semi-colon</a:t>
            </a:r>
          </a:p>
          <a:p>
            <a:pPr marL="5715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314700"/>
            <a:ext cx="6257003" cy="1872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13198-B839-4138-B755-F6EDCF5F2811}"/>
              </a:ext>
            </a:extLst>
          </p:cNvPr>
          <p:cNvSpPr/>
          <p:nvPr/>
        </p:nvSpPr>
        <p:spPr bwMode="auto">
          <a:xfrm>
            <a:off x="6896100" y="1415738"/>
            <a:ext cx="4686300" cy="1371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Keywords</a:t>
            </a: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or </a:t>
            </a:r>
            <a:r>
              <a:rPr lang="en-US" sz="2400" b="1" i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reserved words</a:t>
            </a: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are pieces of text that have a special meaning in JavaScript</a:t>
            </a:r>
          </a:p>
        </p:txBody>
      </p:sp>
    </p:spTree>
    <p:extLst>
      <p:ext uri="{BB962C8B-B14F-4D97-AF65-F5344CB8AC3E}">
        <p14:creationId val="286653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Mini-challenge: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886200"/>
          </a:xfrm>
        </p:spPr>
        <p:txBody>
          <a:bodyPr anchor="ctr">
            <a:normAutofit/>
          </a:bodyPr>
          <a:lstStyle/>
          <a:p>
            <a:pPr marL="800100" indent="-742950">
              <a:buFont typeface="+mj-lt"/>
              <a:buAutoNum type="arabicPeriod"/>
            </a:pPr>
            <a:r>
              <a:rPr lang="en-US" sz="3200"/>
              <a:t>Go to </a:t>
            </a:r>
            <a:r>
              <a:rPr lang="en-US" sz="3200" b="1" u="sng">
                <a:solidFill>
                  <a:schemeClr val="accent1">
                    <a:lumMod val="75000"/>
                  </a:schemeClr>
                </a:solidFill>
              </a:rPr>
              <a:t>replit.com</a:t>
            </a:r>
          </a:p>
          <a:p>
            <a:pPr marL="1143000" lvl="1" indent="-742950">
              <a:buFont typeface="+mj-lt"/>
              <a:buAutoNum type="arabicPeriod"/>
            </a:pPr>
            <a:r>
              <a:rPr lang="en-US" sz="2800"/>
              <a:t>Make sure you’re logged in</a:t>
            </a:r>
          </a:p>
          <a:p>
            <a:pPr marL="800100" indent="-742950">
              <a:buFont typeface="+mj-lt"/>
              <a:buAutoNum type="arabicPeriod"/>
            </a:pPr>
            <a:r>
              <a:rPr lang="en-US" sz="3200"/>
              <a:t>Click </a:t>
            </a:r>
            <a:r>
              <a:rPr lang="en-US" sz="3200" b="1"/>
              <a:t>+ Create Repl</a:t>
            </a:r>
            <a:endParaRPr lang="en-US" sz="3200"/>
          </a:p>
          <a:p>
            <a:pPr marL="800100" indent="-742950">
              <a:buFont typeface="+mj-lt"/>
              <a:buAutoNum type="arabicPeriod"/>
            </a:pPr>
            <a:r>
              <a:rPr lang="en-US" sz="3200"/>
              <a:t>Select HTML, CSS, JS</a:t>
            </a:r>
          </a:p>
          <a:p>
            <a:pPr marL="800100" indent="-742950">
              <a:buFont typeface="+mj-lt"/>
              <a:buAutoNum type="arabicPeriod"/>
            </a:pPr>
            <a:r>
              <a:rPr lang="en-US" sz="3200"/>
              <a:t>Click </a:t>
            </a:r>
            <a:r>
              <a:rPr lang="en-US" sz="3200" b="1"/>
              <a:t>+ Create Repl</a:t>
            </a:r>
          </a:p>
          <a:p>
            <a:pPr marL="800100" indent="-742950">
              <a:buFont typeface="+mj-lt"/>
              <a:buAutoNum type="arabicPeriod"/>
            </a:pPr>
            <a:r>
              <a:rPr lang="en-US" sz="3200"/>
              <a:t>Open the </a:t>
            </a:r>
            <a:r>
              <a:rPr lang="en-US" sz="3200" b="1"/>
              <a:t>script.js</a:t>
            </a:r>
            <a:r>
              <a:rPr lang="en-US" sz="320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09E03-0056-BBED-F6A3-8EB64A51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718938"/>
            <a:ext cx="2305372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EE8CF-9D62-03A0-7235-4D7A86E336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8"/>
          <a:stretch>
            <a:fillRect/>
          </a:stretch>
        </p:blipFill>
        <p:spPr>
          <a:xfrm>
            <a:off x="5753100" y="2580325"/>
            <a:ext cx="5943600" cy="389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4B6F4-F6C0-1770-192D-C4999DFE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5059509"/>
            <a:ext cx="2781688" cy="1590897"/>
          </a:xfrm>
          <a:prstGeom prst="rect">
            <a:avLst/>
          </a:prstGeom>
        </p:spPr>
      </p:pic>
    </p:spTree>
    <p:extLst>
      <p:ext uri="{BB962C8B-B14F-4D97-AF65-F5344CB8AC3E}">
        <p14:creationId val="2725968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000"/>
              <a:t>Write your own program that will say hello to you by name.</a:t>
            </a:r>
          </a:p>
          <a:p>
            <a:pPr marL="57150" indent="0">
              <a:buNone/>
            </a:pPr>
            <a:endParaRPr lang="en-US"/>
          </a:p>
          <a:p>
            <a:pPr marL="57150" indent="0" algn="ctr">
              <a:buNone/>
            </a:pPr>
            <a:r>
              <a:rPr lang="en-US" sz="4400">
                <a:solidFill>
                  <a:schemeClr val="accent1">
                    <a:lumMod val="50000"/>
                  </a:schemeClr>
                </a:solidFill>
              </a:rPr>
              <a:t>For example, if your name were Drake, it should say “Hello, Drake!”</a:t>
            </a:r>
          </a:p>
        </p:txBody>
      </p:sp>
    </p:spTree>
    <p:extLst>
      <p:ext uri="{BB962C8B-B14F-4D97-AF65-F5344CB8AC3E}">
        <p14:creationId val="1164853227"/>
      </p:ext>
    </p:extLst>
  </p:cSld>
  <p:clrMapOvr>
    <a:masterClrMapping/>
  </p:clrMapOvr>
  <p:transition>
    <p:fade/>
  </p:transition>
  <p:timing/>
</p:sld>
</file>

<file path=ppt/tags/tag1.xml><?xml version="1.0" encoding="utf-8"?>
<p:tagLst xmlns:p="http://schemas.openxmlformats.org/presentationml/2006/main">
  <p:tag name="AS_NET" val="7.0.20"/>
  <p:tag name="AS_OS" val="Microsoft Windows NT 10.0.17763.0"/>
  <p:tag name="AS_RELEASE_DATE" val="2024.01.14"/>
  <p:tag name="AS_TITLE" val="Aspose.Slides for .NET6"/>
  <p:tag name="AS_VERSION" val="24.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3.xml><?xml version="1.0" encoding="utf-8"?>
<a:theme xmlns:r="http://schemas.openxmlformats.org/officeDocument/2006/relationships"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4.xml><?xml version="1.0" encoding="utf-8"?>
<a:theme xmlns:r="http://schemas.openxmlformats.org/officeDocument/2006/relationships"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5.xml><?xml version="1.0" encoding="utf-8"?>
<a:theme xmlns:r="http://schemas.openxmlformats.org/officeDocument/2006/relationships"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6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125</Paragraphs>
  <Slides>25</Slides>
  <Notes>17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33">
      <vt:lpstr>Arial</vt:lpstr>
      <vt:lpstr>Calibri</vt:lpstr>
      <vt:lpstr>Wingdings</vt:lpstr>
      <vt:lpstr>Arial Black</vt:lpstr>
      <vt:lpstr>Segoe UI</vt:lpstr>
      <vt:lpstr>Calibri Light</vt:lpstr>
      <vt:lpstr>Consolas</vt:lpstr>
      <vt:lpstr>Office Theme</vt:lpstr>
      <vt:lpstr>Introduction to JavaScript</vt:lpstr>
      <vt:lpstr>JavaScript is the programming language of the web.It makes websites interactive.</vt:lpstr>
      <vt:lpstr>A world without JavaScript</vt:lpstr>
      <vt:lpstr>What do developers use javascript for?</vt:lpstr>
      <vt:lpstr>A simple JavaScript program – in html</vt:lpstr>
      <vt:lpstr>Unpacking the example</vt:lpstr>
      <vt:lpstr>Unpacking the statement</vt:lpstr>
      <vt:lpstr>Mini-challenge: Setup</vt:lpstr>
      <vt:lpstr>Mini-challenge</vt:lpstr>
      <vt:lpstr>Hello, Drake!</vt:lpstr>
      <vt:lpstr>PowerPoint Presentation</vt:lpstr>
      <vt:lpstr>JavaScript Variables</vt:lpstr>
      <vt:lpstr>What are variables?</vt:lpstr>
      <vt:lpstr>What do variables look like?</vt:lpstr>
      <vt:lpstr>Review</vt:lpstr>
      <vt:lpstr>Variables example</vt:lpstr>
      <vt:lpstr>Combining Text values and variable values</vt:lpstr>
      <vt:lpstr>Mini-challenge: update your script.js file</vt:lpstr>
      <vt:lpstr>Solution</vt:lpstr>
      <vt:lpstr>User Input in JavaScript</vt:lpstr>
      <vt:lpstr>Prompt and alert example</vt:lpstr>
      <vt:lpstr>Variables example</vt:lpstr>
      <vt:lpstr>Mini-challenge: Update your script.js file</vt:lpstr>
      <vt:lpstr>Solution</vt:lpstr>
      <vt:lpstr>PowerPoint Presentation</vt:lpstr>
    </vt:vector>
  </TitlesOfParts>
  <LinksUpToDate>0</LinksUpToDate>
  <SharedDoc>0</SharedDoc>
  <HyperlinksChanged>0</HyperlinksChanged>
  <Application>Aspose.Slides for .NET</Application>
  <AppVersion>24.0100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2024-07-10T14:44:16.413</cp:lastPrinted>
  <dcterms:created xsi:type="dcterms:W3CDTF">2024-07-10T14:44:16Z</dcterms:created>
  <dcterms:modified xsi:type="dcterms:W3CDTF">2024-07-10T14:44:17Z</dcterms:modified>
</cp:coreProperties>
</file>