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6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F6"/>
    <a:srgbClr val="D9E3FF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there is an HTML file with a new HTML element… but a familiar attribute. The </a:t>
            </a:r>
            <a:r>
              <a:rPr lang="en-US" dirty="0" err="1"/>
              <a:t>src</a:t>
            </a:r>
            <a:r>
              <a:rPr lang="en-US" dirty="0"/>
              <a:t> points to another file…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script.js that has this one line of code. Like CSS, this is a new language, NOT HTML! It’s JavaScript!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what will happen when this page loads? Any guesses?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18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</a:t>
            </a:r>
            <a:r>
              <a:rPr lang="en-US" b="0" i="1" cap="none" dirty="0"/>
              <a:t>programming language </a:t>
            </a:r>
            <a:r>
              <a:rPr lang="en-US" b="0" cap="none" dirty="0"/>
              <a:t>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 (must be lowercase)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886200"/>
          </a:xfrm>
        </p:spPr>
        <p:txBody>
          <a:bodyPr anchor="ctr">
            <a:normAutofit/>
          </a:bodyPr>
          <a:lstStyle/>
          <a:p>
            <a:pPr marL="800100" indent="-742950">
              <a:buFont typeface="+mj-lt"/>
              <a:buAutoNum type="arabicPeriod"/>
            </a:pPr>
            <a:r>
              <a:rPr lang="en-US" sz="3200" dirty="0"/>
              <a:t>Go to 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replit.com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2800" dirty="0"/>
              <a:t>Make sure you’re logged in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 dirty="0"/>
              <a:t>Click </a:t>
            </a:r>
            <a:r>
              <a:rPr lang="en-US" sz="3200" b="1" dirty="0"/>
              <a:t>+ Create Repl</a:t>
            </a:r>
            <a:endParaRPr lang="en-US" sz="3200" dirty="0"/>
          </a:p>
          <a:p>
            <a:pPr marL="800100" indent="-742950">
              <a:buFont typeface="+mj-lt"/>
              <a:buAutoNum type="arabicPeriod"/>
            </a:pPr>
            <a:r>
              <a:rPr lang="en-US" sz="3200" dirty="0"/>
              <a:t>Select HTML, CSS, JS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 dirty="0"/>
              <a:t>Click </a:t>
            </a:r>
            <a:r>
              <a:rPr lang="en-US" sz="3200" b="1" dirty="0"/>
              <a:t>+ Create Repl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 dirty="0"/>
              <a:t>Open the </a:t>
            </a:r>
            <a:r>
              <a:rPr lang="en-US" sz="3200" b="1" dirty="0"/>
              <a:t>script.js</a:t>
            </a:r>
            <a:r>
              <a:rPr lang="en-US" sz="3200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09E03-0056-BBED-F6A3-8EB64A51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718938"/>
            <a:ext cx="2305372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EE8CF-9D62-03A0-7235-4D7A86E33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8"/>
          <a:stretch/>
        </p:blipFill>
        <p:spPr>
          <a:xfrm>
            <a:off x="5753100" y="2580325"/>
            <a:ext cx="5943600" cy="3898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4B6F4-F6C0-1770-192D-C4999DFE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5059509"/>
            <a:ext cx="278168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1164853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518</Words>
  <Application>Microsoft Office PowerPoint</Application>
  <PresentationFormat>Widescreen</PresentationFormat>
  <Paragraphs>76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Mini-challenge: Setup</vt:lpstr>
      <vt:lpstr>Mini-challenge</vt:lpstr>
      <vt:lpstr>Hello, Drake!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2024-02-26T16:05:38Z</dcterms:modified>
</cp:coreProperties>
</file>