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28" r:id="rId5"/>
    <p:sldId id="316" r:id="rId6"/>
    <p:sldId id="318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eplit.com/@HylandOutreach/JavaScriptStar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PromptAlert#script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VariablesExample#script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Fork this Repl project, and copy the code above to try it!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replit.com/@HylandOutreach/JavaScriptStarter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https://replit.com/@HylandOutreach/PromptAlert#script.js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https://replit.com/@HylandOutreach/VariablesExample#script.js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1002</Words>
  <Application>Microsoft Office PowerPoint</Application>
  <PresentationFormat>Widescreen</PresentationFormat>
  <Paragraphs>131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Mini-challenge: update your script.js file</vt:lpstr>
      <vt:lpstr>Solution</vt:lpstr>
      <vt:lpstr>User Input in JavaScript</vt:lpstr>
      <vt:lpstr>Prompt and alert example</vt:lpstr>
      <vt:lpstr>Variables example</vt:lpstr>
      <vt:lpstr>Mini-challenge: Update your script.js file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96</cp:revision>
  <dcterms:created xsi:type="dcterms:W3CDTF">2019-03-11T04:04:09Z</dcterms:created>
  <dcterms:modified xsi:type="dcterms:W3CDTF">2024-02-26T16:04:34Z</dcterms:modified>
</cp:coreProperties>
</file>