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58" r:id="rId5"/>
    <p:sldId id="283" r:id="rId6"/>
    <p:sldId id="278" r:id="rId7"/>
    <p:sldId id="264" r:id="rId8"/>
    <p:sldId id="287" r:id="rId9"/>
    <p:sldId id="286" r:id="rId10"/>
    <p:sldId id="289" r:id="rId11"/>
    <p:sldId id="290" r:id="rId12"/>
    <p:sldId id="291" r:id="rId13"/>
    <p:sldId id="292" r:id="rId14"/>
    <p:sldId id="266" r:id="rId15"/>
    <p:sldId id="288" r:id="rId16"/>
    <p:sldId id="293" r:id="rId17"/>
    <p:sldId id="295" r:id="rId18"/>
    <p:sldId id="294" r:id="rId19"/>
    <p:sldId id="296" r:id="rId20"/>
    <p:sldId id="298" r:id="rId21"/>
    <p:sldId id="297"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456" userDrawn="1">
          <p15:clr>
            <a:srgbClr val="A4A3A4"/>
          </p15:clr>
        </p15:guide>
        <p15:guide id="3" pos="3840" userDrawn="1">
          <p15:clr>
            <a:srgbClr val="A4A3A4"/>
          </p15:clr>
        </p15:guide>
        <p15:guide id="4" pos="7224" userDrawn="1">
          <p15:clr>
            <a:srgbClr val="A4A3A4"/>
          </p15:clr>
        </p15:guide>
        <p15:guide id="5" orient="horz" pos="408" userDrawn="1">
          <p15:clr>
            <a:srgbClr val="A4A3A4"/>
          </p15:clr>
        </p15:guide>
        <p15:guide id="6" orient="horz" pos="13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6E75"/>
    <a:srgbClr val="FCE100"/>
    <a:srgbClr val="311701"/>
    <a:srgbClr val="612E03"/>
    <a:srgbClr val="FC2834"/>
    <a:srgbClr val="FAF0F9"/>
    <a:srgbClr val="D8030F"/>
    <a:srgbClr val="231F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141" autoAdjust="0"/>
  </p:normalViewPr>
  <p:slideViewPr>
    <p:cSldViewPr snapToGrid="0" showGuides="1">
      <p:cViewPr varScale="1">
        <p:scale>
          <a:sx n="91" d="100"/>
          <a:sy n="91" d="100"/>
        </p:scale>
        <p:origin x="1296" y="72"/>
      </p:cViewPr>
      <p:guideLst>
        <p:guide orient="horz" pos="2184"/>
        <p:guide pos="456"/>
        <p:guide pos="3840"/>
        <p:guide pos="7224"/>
        <p:guide orient="horz" pos="408"/>
        <p:guide orient="horz" pos="1392"/>
      </p:guideLst>
    </p:cSldViewPr>
  </p:slideViewPr>
  <p:outlineViewPr>
    <p:cViewPr>
      <p:scale>
        <a:sx n="33" d="100"/>
        <a:sy n="33" d="100"/>
      </p:scale>
      <p:origin x="0" y="0"/>
    </p:cViewPr>
  </p:outlineViewPr>
  <p:notesTextViewPr>
    <p:cViewPr>
      <p:scale>
        <a:sx n="100" d="100"/>
        <a:sy n="100" d="100"/>
      </p:scale>
      <p:origin x="0" y="-756"/>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90B1739-3132-F9EB-280E-53DA983B9CF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DCAA31B-DFBA-3116-4981-B378C3635F6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A92162D-6038-427F-BCEA-FF9B4FE495F0}" type="datetimeFigureOut">
              <a:rPr lang="en-US" smtClean="0"/>
              <a:t>9/4/2024</a:t>
            </a:fld>
            <a:endParaRPr lang="en-US"/>
          </a:p>
        </p:txBody>
      </p:sp>
      <p:sp>
        <p:nvSpPr>
          <p:cNvPr id="4" name="Footer Placeholder 3">
            <a:extLst>
              <a:ext uri="{FF2B5EF4-FFF2-40B4-BE49-F238E27FC236}">
                <a16:creationId xmlns:a16="http://schemas.microsoft.com/office/drawing/2014/main" id="{47E09284-D027-8B3B-71C2-EF9DF4286CB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2BB4E2F-7228-5C9F-E16D-AA42D6FC70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32997F-4468-4E01-9018-B4B47A79586D}" type="slidenum">
              <a:rPr lang="en-US" smtClean="0"/>
              <a:t>‹#›</a:t>
            </a:fld>
            <a:endParaRPr lang="en-US"/>
          </a:p>
        </p:txBody>
      </p:sp>
    </p:spTree>
    <p:extLst>
      <p:ext uri="{BB962C8B-B14F-4D97-AF65-F5344CB8AC3E}">
        <p14:creationId xmlns:p14="http://schemas.microsoft.com/office/powerpoint/2010/main" val="390712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067D9-116D-3843-ABDF-D6546C1962D4}" type="datetimeFigureOut">
              <a:rPr lang="en-US" smtClean="0"/>
              <a:t>9/4/2024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D21CC-DD94-204E-93C8-E1AAF3084C8D}" type="slidenum">
              <a:rPr lang="en-US" smtClean="0"/>
              <a:t>‹#›</a:t>
            </a:fld>
            <a:endParaRPr lang="en-US" dirty="0"/>
          </a:p>
        </p:txBody>
      </p:sp>
    </p:spTree>
    <p:extLst>
      <p:ext uri="{BB962C8B-B14F-4D97-AF65-F5344CB8AC3E}">
        <p14:creationId xmlns:p14="http://schemas.microsoft.com/office/powerpoint/2010/main" val="3940510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Welcome to this presentation about arrow functions.</a:t>
            </a:r>
          </a:p>
        </p:txBody>
      </p:sp>
      <p:sp>
        <p:nvSpPr>
          <p:cNvPr id="4" name="Slide Number Placeholder 3"/>
          <p:cNvSpPr>
            <a:spLocks noGrp="1"/>
          </p:cNvSpPr>
          <p:nvPr>
            <p:ph type="sldNum" sz="quarter" idx="5"/>
          </p:nvPr>
        </p:nvSpPr>
        <p:spPr/>
        <p:txBody>
          <a:bodyPr/>
          <a:lstStyle/>
          <a:p>
            <a:fld id="{339D21CC-DD94-204E-93C8-E1AAF3084C8D}" type="slidenum">
              <a:rPr lang="en-US" smtClean="0"/>
              <a:t>1</a:t>
            </a:fld>
            <a:endParaRPr lang="en-US" dirty="0"/>
          </a:p>
        </p:txBody>
      </p:sp>
    </p:spTree>
    <p:extLst>
      <p:ext uri="{BB962C8B-B14F-4D97-AF65-F5344CB8AC3E}">
        <p14:creationId xmlns:p14="http://schemas.microsoft.com/office/powerpoint/2010/main" val="18330486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Finally, one small thing – if there’s only one parameter, you don’t even need parentheses.</a:t>
            </a:r>
          </a:p>
          <a:p>
            <a:pPr marL="171450" indent="-171450">
              <a:buFont typeface="Arial" panose="020B0604020202020204" pitchFamily="34" charset="0"/>
              <a:buChar char="•"/>
            </a:pPr>
            <a:r>
              <a:rPr lang="en-US" dirty="0"/>
              <a:t>Take a function like this, that returns a value of a parameter plus one. It would turn into…</a:t>
            </a:r>
          </a:p>
          <a:p>
            <a:pPr marL="171450" indent="-171450">
              <a:buFont typeface="Arial" panose="020B0604020202020204" pitchFamily="34" charset="0"/>
              <a:buChar char="•"/>
            </a:pPr>
            <a:r>
              <a:rPr lang="en-US" dirty="0"/>
              <a:t>This! That whole function definition can happen with just 6 characters.</a:t>
            </a:r>
          </a:p>
        </p:txBody>
      </p:sp>
      <p:sp>
        <p:nvSpPr>
          <p:cNvPr id="4" name="Slide Number Placeholder 3"/>
          <p:cNvSpPr>
            <a:spLocks noGrp="1"/>
          </p:cNvSpPr>
          <p:nvPr>
            <p:ph type="sldNum" sz="quarter" idx="5"/>
          </p:nvPr>
        </p:nvSpPr>
        <p:spPr/>
        <p:txBody>
          <a:bodyPr/>
          <a:lstStyle/>
          <a:p>
            <a:fld id="{339D21CC-DD94-204E-93C8-E1AAF3084C8D}" type="slidenum">
              <a:rPr lang="en-US" smtClean="0"/>
              <a:t>10</a:t>
            </a:fld>
            <a:endParaRPr lang="en-US" dirty="0"/>
          </a:p>
        </p:txBody>
      </p:sp>
    </p:spTree>
    <p:extLst>
      <p:ext uri="{BB962C8B-B14F-4D97-AF65-F5344CB8AC3E}">
        <p14:creationId xmlns:p14="http://schemas.microsoft.com/office/powerpoint/2010/main" val="2638088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may seem like a lot to learn, but with time, it will start to become second-nature. You’ll be happy to use this simpler syntax when you have to do this all the time! Just be sure to practice </a:t>
            </a:r>
            <a:r>
              <a:rPr lang="en-US" dirty="0">
                <a:sym typeface="Wingdings" panose="05000000000000000000" pitchFamily="2" charset="2"/>
              </a:rPr>
              <a:t></a:t>
            </a:r>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11</a:t>
            </a:fld>
            <a:endParaRPr lang="en-US" dirty="0"/>
          </a:p>
        </p:txBody>
      </p:sp>
    </p:spTree>
    <p:extLst>
      <p:ext uri="{BB962C8B-B14F-4D97-AF65-F5344CB8AC3E}">
        <p14:creationId xmlns:p14="http://schemas.microsoft.com/office/powerpoint/2010/main" val="368559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of the most powerful applications of arrow functions is array methods.</a:t>
            </a:r>
          </a:p>
          <a:p>
            <a:pPr marL="171450" indent="-171450">
              <a:buFont typeface="Arial" panose="020B0604020202020204" pitchFamily="34" charset="0"/>
              <a:buChar char="•"/>
            </a:pPr>
            <a:r>
              <a:rPr lang="en-US" dirty="0"/>
              <a:t>Let’s say there is an array like </a:t>
            </a:r>
            <a:r>
              <a:rPr lang="en-US" b="1" dirty="0" err="1"/>
              <a:t>myNums</a:t>
            </a:r>
            <a:r>
              <a:rPr lang="en-US" b="0" dirty="0"/>
              <a:t>.</a:t>
            </a:r>
          </a:p>
          <a:p>
            <a:pPr marL="171450" indent="-171450">
              <a:buFont typeface="Arial" panose="020B0604020202020204" pitchFamily="34" charset="0"/>
              <a:buChar char="•"/>
            </a:pPr>
            <a:r>
              <a:rPr lang="en-US" b="0" dirty="0"/>
              <a:t>If you wanted to loop through every item in the array (aka “iterate” through) – one way would be to use a for loop. This generally works, but… it’s a </a:t>
            </a:r>
            <a:r>
              <a:rPr lang="en-US" b="0" i="1" dirty="0"/>
              <a:t>lot</a:t>
            </a:r>
            <a:r>
              <a:rPr lang="en-US" b="0" i="0" dirty="0"/>
              <a:t> of text.</a:t>
            </a:r>
          </a:p>
          <a:p>
            <a:pPr marL="171450" indent="-171450">
              <a:buFont typeface="Arial" panose="020B0604020202020204" pitchFamily="34" charset="0"/>
              <a:buChar char="•"/>
            </a:pPr>
            <a:r>
              <a:rPr lang="en-US" b="0" i="0" dirty="0"/>
              <a:t>Luckily, arrays have a bunch of built-in </a:t>
            </a:r>
            <a:r>
              <a:rPr lang="en-US" b="0" i="1" dirty="0"/>
              <a:t>methods</a:t>
            </a:r>
            <a:r>
              <a:rPr lang="en-US" b="0" i="0" dirty="0"/>
              <a:t> (functions attached to objects)! Call them with dot after the array name, and pass in a callback to do something with each item.</a:t>
            </a:r>
          </a:p>
          <a:p>
            <a:pPr marL="171450" indent="-171450">
              <a:buFont typeface="Arial" panose="020B0604020202020204" pitchFamily="34" charset="0"/>
              <a:buChar char="•"/>
            </a:pPr>
            <a:r>
              <a:rPr lang="en-US" b="0" i="0" dirty="0"/>
              <a:t>There are a ton of methods available on each array - replace “</a:t>
            </a:r>
            <a:r>
              <a:rPr lang="en-US" b="0" i="0" dirty="0" err="1"/>
              <a:t>doSomething</a:t>
            </a:r>
            <a:r>
              <a:rPr lang="en-US" b="0" i="0" dirty="0"/>
              <a:t>” with one of these to do something! </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12</a:t>
            </a:fld>
            <a:endParaRPr lang="en-US" dirty="0"/>
          </a:p>
        </p:txBody>
      </p:sp>
    </p:spTree>
    <p:extLst>
      <p:ext uri="{BB962C8B-B14F-4D97-AF65-F5344CB8AC3E}">
        <p14:creationId xmlns:p14="http://schemas.microsoft.com/office/powerpoint/2010/main" val="2243715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Let’s take a look at one example of an array method: map!</a:t>
            </a:r>
          </a:p>
          <a:p>
            <a:pPr marL="171450" indent="-171450">
              <a:buFont typeface="Arial" panose="020B0604020202020204" pitchFamily="34" charset="0"/>
              <a:buChar char="•"/>
            </a:pPr>
            <a:r>
              <a:rPr lang="en-US" b="0" dirty="0"/>
              <a:t>This method applies a function to every element in the array, and returns a new array with the new values.</a:t>
            </a:r>
          </a:p>
          <a:p>
            <a:pPr marL="171450" indent="-171450">
              <a:buFont typeface="Arial" panose="020B0604020202020204" pitchFamily="34" charset="0"/>
              <a:buChar char="•"/>
            </a:pPr>
            <a:r>
              <a:rPr lang="en-US" b="0" dirty="0"/>
              <a:t>Here’s how it looks – create a new variable to hold the new array, then do array name dot map, then pass in the function within the parentheses. In this case, the function takes a value (the element) and </a:t>
            </a:r>
            <a:r>
              <a:rPr lang="en-US" b="0" i="1" dirty="0"/>
              <a:t>returns</a:t>
            </a:r>
            <a:r>
              <a:rPr lang="en-US" b="0" i="0" dirty="0"/>
              <a:t> that value plus one. This is much shorter than defining a whole non-anonymous function!</a:t>
            </a:r>
          </a:p>
          <a:p>
            <a:pPr marL="171450" indent="-171450">
              <a:buFont typeface="Arial" panose="020B0604020202020204" pitchFamily="34" charset="0"/>
              <a:buChar char="•"/>
            </a:pPr>
            <a:r>
              <a:rPr lang="en-US" b="0" i="0" dirty="0"/>
              <a:t>With the new </a:t>
            </a:r>
            <a:r>
              <a:rPr lang="en-US" b="1" i="0" dirty="0" err="1"/>
              <a:t>inc</a:t>
            </a:r>
            <a:r>
              <a:rPr lang="en-US" b="0" i="0" dirty="0"/>
              <a:t> array, it will be possible to alert the values. </a:t>
            </a:r>
            <a:r>
              <a:rPr lang="en-US" b="1" i="0" dirty="0"/>
              <a:t>What will the new array contain?</a:t>
            </a:r>
            <a:endParaRPr lang="en-US" b="0" i="0" dirty="0"/>
          </a:p>
          <a:p>
            <a:pPr marL="171450" indent="-171450">
              <a:buFont typeface="Arial" panose="020B0604020202020204" pitchFamily="34" charset="0"/>
              <a:buChar char="•"/>
            </a:pPr>
            <a:r>
              <a:rPr lang="en-US" b="0" i="0" dirty="0"/>
              <a:t>It will have 1, 10, -1, and 4 (all the original values, incremented by one)!</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13</a:t>
            </a:fld>
            <a:endParaRPr lang="en-US" dirty="0"/>
          </a:p>
        </p:txBody>
      </p:sp>
    </p:spTree>
    <p:extLst>
      <p:ext uri="{BB962C8B-B14F-4D97-AF65-F5344CB8AC3E}">
        <p14:creationId xmlns:p14="http://schemas.microsoft.com/office/powerpoint/2010/main" val="1471359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So, what does the map function actually do? Let’s see how to translate it into a good old fashioned for loop. Here we have our function defined and stored in a variable – this will make it easier to pass to the different ways.</a:t>
            </a:r>
          </a:p>
          <a:p>
            <a:pPr marL="171450" indent="-171450">
              <a:buFont typeface="Arial" panose="020B0604020202020204" pitchFamily="34" charset="0"/>
              <a:buChar char="•"/>
            </a:pPr>
            <a:r>
              <a:rPr lang="en-US" b="0" dirty="0"/>
              <a:t>First, we have the sweet map way – this is what we just saw!</a:t>
            </a:r>
          </a:p>
          <a:p>
            <a:pPr marL="171450" indent="-171450">
              <a:buFont typeface="Arial" panose="020B0604020202020204" pitchFamily="34" charset="0"/>
              <a:buChar char="•"/>
            </a:pPr>
            <a:r>
              <a:rPr lang="en-US" b="0" dirty="0"/>
              <a:t>The verbose way uses a for loop. First, it creates a new empty array in the </a:t>
            </a:r>
            <a:r>
              <a:rPr lang="en-US" b="1" dirty="0" err="1"/>
              <a:t>inc</a:t>
            </a:r>
            <a:r>
              <a:rPr lang="en-US" b="0" dirty="0"/>
              <a:t> variable. Then, it loops a certain number of times based on the length of </a:t>
            </a:r>
            <a:r>
              <a:rPr lang="en-US" b="0" dirty="0" err="1"/>
              <a:t>myNums</a:t>
            </a:r>
            <a:r>
              <a:rPr lang="en-US" b="0" dirty="0"/>
              <a:t>. Each time through, it calls the </a:t>
            </a:r>
            <a:r>
              <a:rPr lang="en-US" b="1" dirty="0"/>
              <a:t>fun</a:t>
            </a:r>
            <a:r>
              <a:rPr lang="en-US" b="0" dirty="0"/>
              <a:t> function on the current value in the array (</a:t>
            </a:r>
            <a:r>
              <a:rPr lang="en-US" b="0" dirty="0" err="1"/>
              <a:t>myNums</a:t>
            </a:r>
            <a:r>
              <a:rPr lang="en-US" b="0" dirty="0"/>
              <a:t> at </a:t>
            </a:r>
            <a:r>
              <a:rPr lang="en-US" b="0" dirty="0" err="1"/>
              <a:t>i</a:t>
            </a:r>
            <a:r>
              <a:rPr lang="en-US" b="0" dirty="0"/>
              <a:t>). That value is pushed to the end of the </a:t>
            </a:r>
            <a:r>
              <a:rPr lang="en-US" b="1" dirty="0" err="1"/>
              <a:t>inc</a:t>
            </a:r>
            <a:r>
              <a:rPr lang="en-US" b="0" dirty="0"/>
              <a:t> array. These two things are the same under the hood, but the top one is much easier to write!</a:t>
            </a:r>
          </a:p>
        </p:txBody>
      </p:sp>
      <p:sp>
        <p:nvSpPr>
          <p:cNvPr id="4" name="Slide Number Placeholder 3"/>
          <p:cNvSpPr>
            <a:spLocks noGrp="1"/>
          </p:cNvSpPr>
          <p:nvPr>
            <p:ph type="sldNum" sz="quarter" idx="5"/>
          </p:nvPr>
        </p:nvSpPr>
        <p:spPr/>
        <p:txBody>
          <a:bodyPr/>
          <a:lstStyle/>
          <a:p>
            <a:fld id="{339D21CC-DD94-204E-93C8-E1AAF3084C8D}" type="slidenum">
              <a:rPr lang="en-US" smtClean="0"/>
              <a:t>14</a:t>
            </a:fld>
            <a:endParaRPr lang="en-US" dirty="0"/>
          </a:p>
        </p:txBody>
      </p:sp>
    </p:spTree>
    <p:extLst>
      <p:ext uri="{BB962C8B-B14F-4D97-AF65-F5344CB8AC3E}">
        <p14:creationId xmlns:p14="http://schemas.microsoft.com/office/powerpoint/2010/main" val="595769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Moving on to another powerful array method – filter.</a:t>
            </a:r>
          </a:p>
          <a:p>
            <a:pPr marL="171450" indent="-171450">
              <a:buFont typeface="Arial" panose="020B0604020202020204" pitchFamily="34" charset="0"/>
              <a:buChar char="•"/>
            </a:pPr>
            <a:r>
              <a:rPr lang="en-US" b="0" dirty="0"/>
              <a:t>This one will call a given function on every element in the array, and if it returns false, it will remove it from the new array. If it returns true, it will stay in the array.</a:t>
            </a:r>
          </a:p>
          <a:p>
            <a:pPr marL="171450" indent="-171450">
              <a:buFont typeface="Arial" panose="020B0604020202020204" pitchFamily="34" charset="0"/>
              <a:buChar char="•"/>
            </a:pPr>
            <a:r>
              <a:rPr lang="en-US" b="0" dirty="0"/>
              <a:t>Let’s see how it looks – here, the filter function is called on </a:t>
            </a:r>
            <a:r>
              <a:rPr lang="en-US" b="0" dirty="0" err="1"/>
              <a:t>myNums</a:t>
            </a:r>
            <a:r>
              <a:rPr lang="en-US" b="0" dirty="0"/>
              <a:t>, and the function passed will check if an </a:t>
            </a:r>
            <a:r>
              <a:rPr lang="en-US" b="1" dirty="0"/>
              <a:t>x</a:t>
            </a:r>
            <a:r>
              <a:rPr lang="en-US" b="0" dirty="0"/>
              <a:t> value is greater than negative one. This is stored in a new variable named </a:t>
            </a:r>
            <a:r>
              <a:rPr lang="en-US" b="1" dirty="0"/>
              <a:t>pos</a:t>
            </a:r>
            <a:r>
              <a:rPr lang="en-US" b="0" dirty="0"/>
              <a:t>.</a:t>
            </a:r>
          </a:p>
          <a:p>
            <a:pPr marL="171450" indent="-171450">
              <a:buFont typeface="Arial" panose="020B0604020202020204" pitchFamily="34" charset="0"/>
              <a:buChar char="•"/>
            </a:pPr>
            <a:r>
              <a:rPr lang="en-US" b="0" dirty="0"/>
              <a:t>After running, the values in </a:t>
            </a:r>
            <a:r>
              <a:rPr lang="en-US" b="1" dirty="0"/>
              <a:t>pos</a:t>
            </a:r>
            <a:r>
              <a:rPr lang="en-US" b="0" dirty="0"/>
              <a:t> can be displayed – </a:t>
            </a:r>
            <a:r>
              <a:rPr lang="en-US" b="1" dirty="0"/>
              <a:t>what will they be?</a:t>
            </a:r>
            <a:endParaRPr lang="en-US" b="0" dirty="0"/>
          </a:p>
          <a:p>
            <a:pPr marL="171450" indent="-171450">
              <a:buFont typeface="Arial" panose="020B0604020202020204" pitchFamily="34" charset="0"/>
              <a:buChar char="•"/>
            </a:pPr>
            <a:r>
              <a:rPr lang="en-US" b="0" dirty="0"/>
              <a:t>Based on the function, every element will be included in the new array </a:t>
            </a:r>
            <a:r>
              <a:rPr lang="en-US" b="0" i="1" dirty="0"/>
              <a:t>except</a:t>
            </a:r>
            <a:r>
              <a:rPr lang="en-US" b="0" i="0" dirty="0"/>
              <a:t> for -2. So it will be 0, 9, and 3!</a:t>
            </a:r>
            <a:endParaRPr lang="en-US" b="0" dirty="0"/>
          </a:p>
        </p:txBody>
      </p:sp>
      <p:sp>
        <p:nvSpPr>
          <p:cNvPr id="4" name="Slide Number Placeholder 3"/>
          <p:cNvSpPr>
            <a:spLocks noGrp="1"/>
          </p:cNvSpPr>
          <p:nvPr>
            <p:ph type="sldNum" sz="quarter" idx="5"/>
          </p:nvPr>
        </p:nvSpPr>
        <p:spPr/>
        <p:txBody>
          <a:bodyPr/>
          <a:lstStyle/>
          <a:p>
            <a:fld id="{339D21CC-DD94-204E-93C8-E1AAF3084C8D}" type="slidenum">
              <a:rPr lang="en-US" smtClean="0"/>
              <a:t>15</a:t>
            </a:fld>
            <a:endParaRPr lang="en-US" dirty="0"/>
          </a:p>
        </p:txBody>
      </p:sp>
    </p:spTree>
    <p:extLst>
      <p:ext uri="{BB962C8B-B14F-4D97-AF65-F5344CB8AC3E}">
        <p14:creationId xmlns:p14="http://schemas.microsoft.com/office/powerpoint/2010/main" val="23115127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Let’s break down this example into its for loop form. Here, we have the </a:t>
            </a:r>
            <a:r>
              <a:rPr lang="en-US" b="1" dirty="0"/>
              <a:t>fun</a:t>
            </a:r>
            <a:r>
              <a:rPr lang="en-US" b="0" dirty="0"/>
              <a:t> variable set to be a </a:t>
            </a:r>
            <a:r>
              <a:rPr lang="en-US" b="0" i="1" dirty="0"/>
              <a:t>predicate function</a:t>
            </a:r>
            <a:r>
              <a:rPr lang="en-US" b="0" i="0" dirty="0"/>
              <a:t> that returns </a:t>
            </a:r>
            <a:r>
              <a:rPr lang="en-US" b="0" i="1" dirty="0"/>
              <a:t>true</a:t>
            </a:r>
            <a:r>
              <a:rPr lang="en-US" b="0" i="0" dirty="0"/>
              <a:t> if the </a:t>
            </a:r>
            <a:r>
              <a:rPr lang="en-US" b="1" i="0" dirty="0"/>
              <a:t>x</a:t>
            </a:r>
            <a:r>
              <a:rPr lang="en-US" b="0" i="0" dirty="0"/>
              <a:t> value is greater than -1.</a:t>
            </a:r>
          </a:p>
          <a:p>
            <a:pPr marL="171450" indent="-171450">
              <a:buFont typeface="Arial" panose="020B0604020202020204" pitchFamily="34" charset="0"/>
              <a:buChar char="•"/>
            </a:pPr>
            <a:r>
              <a:rPr lang="en-US" b="0" dirty="0"/>
              <a:t>The way we just saw is fairly simple – just create a new variable for the new array named </a:t>
            </a:r>
            <a:r>
              <a:rPr lang="en-US" b="1" dirty="0"/>
              <a:t>pos</a:t>
            </a:r>
            <a:r>
              <a:rPr lang="en-US" b="0" dirty="0"/>
              <a:t>, call the </a:t>
            </a:r>
            <a:r>
              <a:rPr lang="en-US" b="1" dirty="0"/>
              <a:t>filter</a:t>
            </a:r>
            <a:r>
              <a:rPr lang="en-US" b="0" dirty="0"/>
              <a:t> function on </a:t>
            </a:r>
            <a:r>
              <a:rPr lang="en-US" b="1" dirty="0" err="1"/>
              <a:t>myNums</a:t>
            </a:r>
            <a:r>
              <a:rPr lang="en-US" b="0" dirty="0"/>
              <a:t>, and pass in </a:t>
            </a:r>
            <a:r>
              <a:rPr lang="en-US" b="1" dirty="0"/>
              <a:t>fun</a:t>
            </a:r>
            <a:r>
              <a:rPr lang="en-US" b="0" dirty="0"/>
              <a:t>. This is the sweet way.</a:t>
            </a:r>
          </a:p>
          <a:p>
            <a:pPr marL="171450" indent="-171450">
              <a:buFont typeface="Arial" panose="020B0604020202020204" pitchFamily="34" charset="0"/>
              <a:buChar char="•"/>
            </a:pPr>
            <a:r>
              <a:rPr lang="en-US" b="0" dirty="0"/>
              <a:t>The verbose way is a little more verbose – first, a new empty array is created and stored in </a:t>
            </a:r>
            <a:r>
              <a:rPr lang="en-US" b="1" dirty="0"/>
              <a:t>pos</a:t>
            </a:r>
            <a:r>
              <a:rPr lang="en-US" b="0" dirty="0"/>
              <a:t>. Then, a for loop loops through each element. The </a:t>
            </a:r>
            <a:r>
              <a:rPr lang="en-US" b="1" dirty="0"/>
              <a:t>fun</a:t>
            </a:r>
            <a:r>
              <a:rPr lang="en-US" b="0" dirty="0"/>
              <a:t> function is called on each item, and </a:t>
            </a:r>
            <a:r>
              <a:rPr lang="en-US" b="1" dirty="0"/>
              <a:t>if</a:t>
            </a:r>
            <a:r>
              <a:rPr lang="en-US" b="0" dirty="0"/>
              <a:t> the function returns </a:t>
            </a:r>
            <a:r>
              <a:rPr lang="en-US" b="1" dirty="0"/>
              <a:t>true</a:t>
            </a:r>
            <a:r>
              <a:rPr lang="en-US" b="0" dirty="0"/>
              <a:t>, the element is pushed to the </a:t>
            </a:r>
            <a:r>
              <a:rPr lang="en-US" b="1" dirty="0"/>
              <a:t>pos</a:t>
            </a:r>
            <a:r>
              <a:rPr lang="en-US" b="0" dirty="0"/>
              <a:t> array. These are, again, functionally identical, but one of them uses much less code!</a:t>
            </a:r>
          </a:p>
        </p:txBody>
      </p:sp>
      <p:sp>
        <p:nvSpPr>
          <p:cNvPr id="4" name="Slide Number Placeholder 3"/>
          <p:cNvSpPr>
            <a:spLocks noGrp="1"/>
          </p:cNvSpPr>
          <p:nvPr>
            <p:ph type="sldNum" sz="quarter" idx="5"/>
          </p:nvPr>
        </p:nvSpPr>
        <p:spPr/>
        <p:txBody>
          <a:bodyPr/>
          <a:lstStyle/>
          <a:p>
            <a:fld id="{339D21CC-DD94-204E-93C8-E1AAF3084C8D}" type="slidenum">
              <a:rPr lang="en-US" smtClean="0"/>
              <a:t>16</a:t>
            </a:fld>
            <a:endParaRPr lang="en-US" dirty="0"/>
          </a:p>
        </p:txBody>
      </p:sp>
    </p:spTree>
    <p:extLst>
      <p:ext uri="{BB962C8B-B14F-4D97-AF65-F5344CB8AC3E}">
        <p14:creationId xmlns:p14="http://schemas.microsoft.com/office/powerpoint/2010/main" val="406123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dirty="0"/>
              <a:t>One last note here – there is one additional array method we will cover, and it’s actually a little simpler than the others: </a:t>
            </a:r>
            <a:r>
              <a:rPr lang="en-US" b="1" dirty="0" err="1"/>
              <a:t>forEach</a:t>
            </a:r>
            <a:r>
              <a:rPr lang="en-US" b="0" dirty="0"/>
              <a:t>.</a:t>
            </a:r>
          </a:p>
          <a:p>
            <a:pPr marL="171450" indent="-171450">
              <a:buFont typeface="Arial" panose="020B0604020202020204" pitchFamily="34" charset="0"/>
              <a:buChar char="•"/>
            </a:pPr>
            <a:r>
              <a:rPr lang="en-US" b="0" dirty="0"/>
              <a:t>This one will call a given function on every element in the array, and… that’s it! It just calls the function. It does not return anything at all.</a:t>
            </a:r>
          </a:p>
          <a:p>
            <a:pPr marL="171450" indent="-171450">
              <a:buFont typeface="Arial" panose="020B0604020202020204" pitchFamily="34" charset="0"/>
              <a:buChar char="•"/>
            </a:pPr>
            <a:r>
              <a:rPr lang="en-US" b="0" dirty="0"/>
              <a:t>Let’s see how it looks – here, the </a:t>
            </a:r>
            <a:r>
              <a:rPr lang="en-US" b="0" dirty="0" err="1"/>
              <a:t>forEach</a:t>
            </a:r>
            <a:r>
              <a:rPr lang="en-US" b="0" dirty="0"/>
              <a:t> function is called on </a:t>
            </a:r>
            <a:r>
              <a:rPr lang="en-US" b="0" dirty="0" err="1"/>
              <a:t>myNums</a:t>
            </a:r>
            <a:r>
              <a:rPr lang="en-US" b="0" dirty="0"/>
              <a:t>, and the function passed will simply alert the value of </a:t>
            </a:r>
            <a:r>
              <a:rPr lang="en-US" b="1" dirty="0"/>
              <a:t>x</a:t>
            </a:r>
            <a:r>
              <a:rPr lang="en-US" b="0" dirty="0"/>
              <a:t> multiplied by two. </a:t>
            </a:r>
            <a:r>
              <a:rPr lang="en-US" b="1" dirty="0"/>
              <a:t>What will be displayed?</a:t>
            </a:r>
            <a:endParaRPr lang="en-US" b="0" dirty="0"/>
          </a:p>
          <a:p>
            <a:pPr marL="171450" indent="-171450">
              <a:buFont typeface="Arial" panose="020B0604020202020204" pitchFamily="34" charset="0"/>
              <a:buChar char="•"/>
            </a:pPr>
            <a:r>
              <a:rPr lang="en-US" b="0" dirty="0"/>
              <a:t>Based on the function, every element will be displayed… but the trick is, they will all be displayed in their own alert messages!</a:t>
            </a:r>
          </a:p>
        </p:txBody>
      </p:sp>
      <p:sp>
        <p:nvSpPr>
          <p:cNvPr id="4" name="Slide Number Placeholder 3"/>
          <p:cNvSpPr>
            <a:spLocks noGrp="1"/>
          </p:cNvSpPr>
          <p:nvPr>
            <p:ph type="sldNum" sz="quarter" idx="5"/>
          </p:nvPr>
        </p:nvSpPr>
        <p:spPr/>
        <p:txBody>
          <a:bodyPr/>
          <a:lstStyle/>
          <a:p>
            <a:fld id="{339D21CC-DD94-204E-93C8-E1AAF3084C8D}" type="slidenum">
              <a:rPr lang="en-US" smtClean="0"/>
              <a:t>17</a:t>
            </a:fld>
            <a:endParaRPr lang="en-US" dirty="0"/>
          </a:p>
        </p:txBody>
      </p:sp>
    </p:spTree>
    <p:extLst>
      <p:ext uri="{BB962C8B-B14F-4D97-AF65-F5344CB8AC3E}">
        <p14:creationId xmlns:p14="http://schemas.microsoft.com/office/powerpoint/2010/main" val="3774003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line of code in this example.</a:t>
            </a:r>
          </a:p>
          <a:p>
            <a:endParaRPr lang="en-US" dirty="0"/>
          </a:p>
          <a:p>
            <a:r>
              <a:rPr lang="en-US" u="sng" dirty="0"/>
              <a:t>Array Setup</a:t>
            </a:r>
          </a:p>
          <a:p>
            <a:r>
              <a:rPr lang="en-US" u="none" dirty="0"/>
              <a:t>Just has the basic array creation and display, should be no big deal</a:t>
            </a:r>
          </a:p>
          <a:p>
            <a:endParaRPr lang="en-US" u="none" dirty="0"/>
          </a:p>
          <a:p>
            <a:r>
              <a:rPr lang="en-US" u="sng" dirty="0"/>
              <a:t>Passing Check Function</a:t>
            </a:r>
          </a:p>
          <a:p>
            <a:r>
              <a:rPr lang="en-US" u="none" dirty="0"/>
              <a:t>This shows a variety of ways to define an anonymous </a:t>
            </a:r>
            <a:r>
              <a:rPr lang="en-US" b="1" u="none" dirty="0" err="1"/>
              <a:t>passingCheck</a:t>
            </a:r>
            <a:r>
              <a:rPr lang="en-US" b="0" u="none" dirty="0"/>
              <a:t> function, starting from the most verbose and going down to the fastest. It then uses the </a:t>
            </a:r>
            <a:r>
              <a:rPr lang="en-US" b="1" u="none" dirty="0"/>
              <a:t>filter</a:t>
            </a:r>
            <a:r>
              <a:rPr lang="en-US" b="0" u="none" dirty="0"/>
              <a:t> function to filter out the scores that are not passing, and display them.</a:t>
            </a:r>
          </a:p>
          <a:p>
            <a:endParaRPr lang="en-US" b="0" u="none" dirty="0"/>
          </a:p>
          <a:p>
            <a:r>
              <a:rPr lang="en-US" b="0" u="sng" dirty="0"/>
              <a:t>Curve Function</a:t>
            </a:r>
            <a:endParaRPr lang="en-US" b="0" u="none" dirty="0"/>
          </a:p>
          <a:p>
            <a:r>
              <a:rPr lang="en-US" b="0" u="none" dirty="0"/>
              <a:t>This defines a function that increments each score by 10, and then </a:t>
            </a:r>
            <a:r>
              <a:rPr lang="en-US" b="1" u="none" dirty="0"/>
              <a:t>map</a:t>
            </a:r>
            <a:r>
              <a:rPr lang="en-US" b="0" u="none" dirty="0"/>
              <a:t>s that function onto the array and displays the results. Each element should be itself plus ten.</a:t>
            </a:r>
          </a:p>
          <a:p>
            <a:endParaRPr lang="en-US" b="0" u="none" dirty="0"/>
          </a:p>
          <a:p>
            <a:r>
              <a:rPr lang="en-US" b="0" u="sng" dirty="0"/>
              <a:t>Passed with Curve</a:t>
            </a:r>
          </a:p>
          <a:p>
            <a:r>
              <a:rPr lang="en-US" b="0" u="none" dirty="0"/>
              <a:t>This uses the updated scores that have been curved, and runs the same </a:t>
            </a:r>
            <a:r>
              <a:rPr lang="en-US" b="1" u="none" dirty="0" err="1"/>
              <a:t>passingCheck</a:t>
            </a:r>
            <a:r>
              <a:rPr lang="en-US" b="1" u="none" dirty="0"/>
              <a:t> </a:t>
            </a:r>
            <a:r>
              <a:rPr lang="en-US" b="0" u="none" dirty="0"/>
              <a:t>function against them to see who passes now. There should be one score that crossed the passing threshold after the curve.</a:t>
            </a:r>
          </a:p>
          <a:p>
            <a:endParaRPr lang="en-US" b="0" u="none" dirty="0"/>
          </a:p>
          <a:p>
            <a:r>
              <a:rPr lang="en-US" b="0" u="sng" dirty="0"/>
              <a:t>One by One</a:t>
            </a:r>
            <a:endParaRPr lang="en-US" b="1" u="none" dirty="0"/>
          </a:p>
          <a:p>
            <a:r>
              <a:rPr lang="en-US" b="0" u="none" dirty="0"/>
              <a:t>This uses </a:t>
            </a:r>
            <a:r>
              <a:rPr lang="en-US" b="1" u="none" dirty="0" err="1"/>
              <a:t>forEach</a:t>
            </a:r>
            <a:r>
              <a:rPr lang="en-US" b="0" u="none" dirty="0"/>
              <a:t> to display each </a:t>
            </a:r>
            <a:r>
              <a:rPr lang="en-US" b="0" u="none"/>
              <a:t>individual score </a:t>
            </a:r>
            <a:r>
              <a:rPr lang="en-US" b="0" u="none">
                <a:sym typeface="Wingdings" panose="05000000000000000000" pitchFamily="2" charset="2"/>
              </a:rPr>
              <a:t></a:t>
            </a:r>
            <a:endParaRPr lang="en-US" b="0" u="sng" dirty="0"/>
          </a:p>
        </p:txBody>
      </p:sp>
      <p:sp>
        <p:nvSpPr>
          <p:cNvPr id="4" name="Slide Number Placeholder 3"/>
          <p:cNvSpPr>
            <a:spLocks noGrp="1"/>
          </p:cNvSpPr>
          <p:nvPr>
            <p:ph type="sldNum" sz="quarter" idx="5"/>
          </p:nvPr>
        </p:nvSpPr>
        <p:spPr/>
        <p:txBody>
          <a:bodyPr/>
          <a:lstStyle/>
          <a:p>
            <a:fld id="{339D21CC-DD94-204E-93C8-E1AAF3084C8D}" type="slidenum">
              <a:rPr lang="en-US" smtClean="0"/>
              <a:t>18</a:t>
            </a:fld>
            <a:endParaRPr lang="en-US" dirty="0"/>
          </a:p>
        </p:txBody>
      </p:sp>
    </p:spTree>
    <p:extLst>
      <p:ext uri="{BB962C8B-B14F-4D97-AF65-F5344CB8AC3E}">
        <p14:creationId xmlns:p14="http://schemas.microsoft.com/office/powerpoint/2010/main" val="2776208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a:t>
            </a:r>
          </a:p>
        </p:txBody>
      </p:sp>
      <p:sp>
        <p:nvSpPr>
          <p:cNvPr id="4" name="Slide Number Placeholder 3"/>
          <p:cNvSpPr>
            <a:spLocks noGrp="1"/>
          </p:cNvSpPr>
          <p:nvPr>
            <p:ph type="sldNum" sz="quarter" idx="5"/>
          </p:nvPr>
        </p:nvSpPr>
        <p:spPr/>
        <p:txBody>
          <a:bodyPr/>
          <a:lstStyle/>
          <a:p>
            <a:fld id="{339D21CC-DD94-204E-93C8-E1AAF3084C8D}" type="slidenum">
              <a:rPr lang="en-US" smtClean="0"/>
              <a:t>19</a:t>
            </a:fld>
            <a:endParaRPr lang="en-US" dirty="0"/>
          </a:p>
        </p:txBody>
      </p:sp>
    </p:spTree>
    <p:extLst>
      <p:ext uri="{BB962C8B-B14F-4D97-AF65-F5344CB8AC3E}">
        <p14:creationId xmlns:p14="http://schemas.microsoft.com/office/powerpoint/2010/main" val="11986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Here is what will be discussed.</a:t>
            </a:r>
          </a:p>
          <a:p>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2</a:t>
            </a:fld>
            <a:endParaRPr lang="en-US" dirty="0"/>
          </a:p>
        </p:txBody>
      </p:sp>
    </p:spTree>
    <p:extLst>
      <p:ext uri="{BB962C8B-B14F-4D97-AF65-F5344CB8AC3E}">
        <p14:creationId xmlns:p14="http://schemas.microsoft.com/office/powerpoint/2010/main" val="249081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Does anyone know what an anonymous function is?</a:t>
            </a:r>
          </a:p>
          <a:p>
            <a:pPr marL="171450" indent="-171450">
              <a:buFont typeface="Arial" panose="020B0604020202020204" pitchFamily="34" charset="0"/>
              <a:buChar char="•"/>
            </a:pPr>
            <a:r>
              <a:rPr lang="en-US" dirty="0"/>
              <a:t>It’s just a function without a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6C782E"/>
                </a:solidFill>
                <a:effectLst/>
                <a:latin typeface="Consolas" panose="020B0609020204030204" pitchFamily="49" charset="0"/>
              </a:rPr>
              <a:t>Functions can be defined with the “function” “parentheses” “curly brackets” syntax – without a function name – and then stored in variables and passed as </a:t>
            </a:r>
            <a:r>
              <a:rPr lang="en-US" b="0" dirty="0">
                <a:solidFill>
                  <a:srgbClr val="45707A"/>
                </a:solidFill>
                <a:effectLst/>
                <a:latin typeface="Consolas" panose="020B0609020204030204" pitchFamily="49" charset="0"/>
              </a:rPr>
              <a:t>objects.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It looks like this. Hopefully this is familiar – the </a:t>
            </a:r>
            <a:r>
              <a:rPr lang="en-US" b="1" dirty="0">
                <a:solidFill>
                  <a:srgbClr val="45707A"/>
                </a:solidFill>
                <a:effectLst/>
                <a:latin typeface="Consolas" panose="020B0609020204030204" pitchFamily="49" charset="0"/>
              </a:rPr>
              <a:t>hi</a:t>
            </a:r>
            <a:r>
              <a:rPr lang="en-US" b="0" dirty="0">
                <a:solidFill>
                  <a:srgbClr val="45707A"/>
                </a:solidFill>
                <a:effectLst/>
                <a:latin typeface="Consolas" panose="020B0609020204030204" pitchFamily="49" charset="0"/>
              </a:rPr>
              <a:t> variable holds the function, but it actually doesn’t have a name!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Functions can also be passed directly to other function calls – no intermediary variable necessary!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solidFill>
                  <a:srgbClr val="45707A"/>
                </a:solidFill>
                <a:effectLst/>
                <a:latin typeface="Consolas" panose="020B0609020204030204" pitchFamily="49" charset="0"/>
              </a:rPr>
              <a:t>That looks like this. Notice – the actual </a:t>
            </a:r>
            <a:r>
              <a:rPr lang="en-US" b="0" i="1" dirty="0">
                <a:solidFill>
                  <a:srgbClr val="45707A"/>
                </a:solidFill>
                <a:effectLst/>
                <a:latin typeface="Consolas" panose="020B0609020204030204" pitchFamily="49" charset="0"/>
              </a:rPr>
              <a:t>function</a:t>
            </a:r>
            <a:r>
              <a:rPr lang="en-US" b="0" i="0" dirty="0">
                <a:solidFill>
                  <a:srgbClr val="45707A"/>
                </a:solidFill>
                <a:effectLst/>
                <a:latin typeface="Consolas" panose="020B0609020204030204" pitchFamily="49" charset="0"/>
              </a:rPr>
              <a:t> part looks exactly the same – it’s just passed directly to the </a:t>
            </a:r>
            <a:r>
              <a:rPr lang="en-US" b="1" i="0" dirty="0" err="1">
                <a:solidFill>
                  <a:srgbClr val="45707A"/>
                </a:solidFill>
                <a:effectLst/>
                <a:latin typeface="Consolas" panose="020B0609020204030204" pitchFamily="49" charset="0"/>
              </a:rPr>
              <a:t>setInterval</a:t>
            </a:r>
            <a:r>
              <a:rPr lang="en-US" b="0" i="0" dirty="0">
                <a:solidFill>
                  <a:srgbClr val="45707A"/>
                </a:solidFill>
                <a:effectLst/>
                <a:latin typeface="Consolas" panose="020B0609020204030204" pitchFamily="49" charset="0"/>
              </a:rPr>
              <a:t> function. Both of these do the exact same thing, just in a different way – </a:t>
            </a:r>
            <a:r>
              <a:rPr lang="en-US" b="1" i="0" dirty="0">
                <a:solidFill>
                  <a:srgbClr val="45707A"/>
                </a:solidFill>
                <a:effectLst/>
                <a:latin typeface="Consolas" panose="020B0609020204030204" pitchFamily="49" charset="0"/>
              </a:rPr>
              <a:t>what would this do?</a:t>
            </a:r>
            <a:endParaRPr lang="en-US" b="0" i="0" dirty="0">
              <a:solidFill>
                <a:srgbClr val="45707A"/>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45707A"/>
                </a:solidFill>
                <a:effectLst/>
                <a:latin typeface="Consolas" panose="020B0609020204030204" pitchFamily="49" charset="0"/>
              </a:rPr>
              <a:t>It will say “Hi” every second forever!</a:t>
            </a:r>
            <a:endParaRPr lang="en-US" b="0" dirty="0">
              <a:solidFill>
                <a:srgbClr val="45707A"/>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dirty="0">
              <a:solidFill>
                <a:srgbClr val="45707A"/>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39D21CC-DD94-204E-93C8-E1AAF3084C8D}" type="slidenum">
              <a:rPr lang="en-US" smtClean="0"/>
              <a:t>3</a:t>
            </a:fld>
            <a:endParaRPr lang="en-US" dirty="0"/>
          </a:p>
        </p:txBody>
      </p:sp>
    </p:spTree>
    <p:extLst>
      <p:ext uri="{BB962C8B-B14F-4D97-AF65-F5344CB8AC3E}">
        <p14:creationId xmlns:p14="http://schemas.microsoft.com/office/powerpoint/2010/main" val="137684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works, but it can be a little difficult to read. There is a lot of text, many symbols, long words that are easy to misspell…</a:t>
            </a:r>
          </a:p>
          <a:p>
            <a:pPr marL="171450" indent="-171450">
              <a:buFont typeface="Arial" panose="020B0604020202020204" pitchFamily="34" charset="0"/>
              <a:buChar char="•"/>
            </a:pPr>
            <a:r>
              <a:rPr lang="en-US" dirty="0"/>
              <a:t>Hmm, I wonder if there is a way to make this simpler…</a:t>
            </a:r>
          </a:p>
        </p:txBody>
      </p:sp>
      <p:sp>
        <p:nvSpPr>
          <p:cNvPr id="4" name="Slide Number Placeholder 3"/>
          <p:cNvSpPr>
            <a:spLocks noGrp="1"/>
          </p:cNvSpPr>
          <p:nvPr>
            <p:ph type="sldNum" sz="quarter" idx="5"/>
          </p:nvPr>
        </p:nvSpPr>
        <p:spPr/>
        <p:txBody>
          <a:bodyPr/>
          <a:lstStyle/>
          <a:p>
            <a:fld id="{339D21CC-DD94-204E-93C8-E1AAF3084C8D}" type="slidenum">
              <a:rPr lang="en-US" smtClean="0"/>
              <a:t>4</a:t>
            </a:fld>
            <a:endParaRPr lang="en-US" dirty="0"/>
          </a:p>
        </p:txBody>
      </p:sp>
    </p:spTree>
    <p:extLst>
      <p:ext uri="{BB962C8B-B14F-4D97-AF65-F5344CB8AC3E}">
        <p14:creationId xmlns:p14="http://schemas.microsoft.com/office/powerpoint/2010/main" val="189330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Luckily, there is a nicer way to write anonymous function definitions! Using something called </a:t>
            </a:r>
            <a:r>
              <a:rPr lang="en-US" i="1" dirty="0"/>
              <a:t>syntactic sugar</a:t>
            </a:r>
            <a:r>
              <a:rPr lang="en-US" i="0" dirty="0"/>
              <a:t>, developers can do the exact same thing with a simpler syntax.</a:t>
            </a:r>
          </a:p>
          <a:p>
            <a:pPr marL="171450" indent="-171450">
              <a:buFont typeface="Arial" panose="020B0604020202020204" pitchFamily="34" charset="0"/>
              <a:buChar char="•"/>
            </a:pPr>
            <a:r>
              <a:rPr lang="en-US" i="0" dirty="0"/>
              <a:t>Syntactic sugar makes code “sweeter” for human use</a:t>
            </a:r>
          </a:p>
          <a:p>
            <a:pPr marL="171450" indent="-171450">
              <a:buFont typeface="Arial" panose="020B0604020202020204" pitchFamily="34" charset="0"/>
              <a:buChar char="•"/>
            </a:pPr>
            <a:r>
              <a:rPr lang="en-US" i="0" dirty="0"/>
              <a:t>It’s usually just a shorthand for common operations – so, the code is essentially translated to do what it was doing before</a:t>
            </a:r>
          </a:p>
          <a:p>
            <a:pPr marL="171450" indent="-171450">
              <a:buFont typeface="Arial" panose="020B0604020202020204" pitchFamily="34" charset="0"/>
              <a:buChar char="•"/>
            </a:pPr>
            <a:r>
              <a:rPr lang="en-US" i="0" dirty="0"/>
              <a:t>Most languages have some form of this</a:t>
            </a:r>
          </a:p>
          <a:p>
            <a:pPr marL="171450" indent="-171450">
              <a:buFont typeface="Arial" panose="020B0604020202020204" pitchFamily="34" charset="0"/>
              <a:buChar char="•"/>
            </a:pPr>
            <a:r>
              <a:rPr lang="en-US" i="0" dirty="0"/>
              <a:t>For example, in JS, say we have the code snippet </a:t>
            </a:r>
            <a:r>
              <a:rPr lang="en-US" i="0" dirty="0" err="1"/>
              <a:t>i</a:t>
            </a:r>
            <a:r>
              <a:rPr lang="en-US" i="0" dirty="0"/>
              <a:t>=i+1. This is a fairly common expression, so…</a:t>
            </a:r>
          </a:p>
          <a:p>
            <a:pPr marL="171450" indent="-171450">
              <a:buFont typeface="Arial" panose="020B0604020202020204" pitchFamily="34" charset="0"/>
              <a:buChar char="•"/>
            </a:pPr>
            <a:r>
              <a:rPr lang="en-US" i="0" dirty="0"/>
              <a:t>The syntactic sugar version is </a:t>
            </a:r>
            <a:r>
              <a:rPr lang="en-US" i="0" dirty="0" err="1"/>
              <a:t>i</a:t>
            </a:r>
            <a:r>
              <a:rPr lang="en-US" i="0" dirty="0"/>
              <a:t>++!</a:t>
            </a:r>
            <a:endParaRPr lang="en-US" dirty="0"/>
          </a:p>
        </p:txBody>
      </p:sp>
      <p:sp>
        <p:nvSpPr>
          <p:cNvPr id="4" name="Slide Number Placeholder 3"/>
          <p:cNvSpPr>
            <a:spLocks noGrp="1"/>
          </p:cNvSpPr>
          <p:nvPr>
            <p:ph type="sldNum" sz="quarter" idx="5"/>
          </p:nvPr>
        </p:nvSpPr>
        <p:spPr/>
        <p:txBody>
          <a:bodyPr/>
          <a:lstStyle/>
          <a:p>
            <a:fld id="{339D21CC-DD94-204E-93C8-E1AAF3084C8D}" type="slidenum">
              <a:rPr lang="en-US" smtClean="0"/>
              <a:t>5</a:t>
            </a:fld>
            <a:endParaRPr lang="en-US" dirty="0"/>
          </a:p>
        </p:txBody>
      </p:sp>
    </p:spTree>
    <p:extLst>
      <p:ext uri="{BB962C8B-B14F-4D97-AF65-F5344CB8AC3E}">
        <p14:creationId xmlns:p14="http://schemas.microsoft.com/office/powerpoint/2010/main" val="1128098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One example of syntactic sugar is arrow functions in JavaScript…</a:t>
            </a:r>
          </a:p>
          <a:p>
            <a:pPr marL="171450" indent="-171450">
              <a:buFont typeface="Arial" panose="020B0604020202020204" pitchFamily="34" charset="0"/>
              <a:buChar char="•"/>
            </a:pPr>
            <a:r>
              <a:rPr lang="en-US" dirty="0"/>
              <a:t>These are a shorter way to define anonymous functions!</a:t>
            </a:r>
          </a:p>
          <a:p>
            <a:pPr marL="171450" indent="-171450">
              <a:buFont typeface="Arial" panose="020B0604020202020204" pitchFamily="34" charset="0"/>
              <a:buChar char="•"/>
            </a:pPr>
            <a:r>
              <a:rPr lang="en-US" dirty="0"/>
              <a:t>Let’s take our classic example of a function that has no parameters, and just says “hi”</a:t>
            </a:r>
          </a:p>
          <a:p>
            <a:pPr marL="171450" indent="-171450">
              <a:buFont typeface="Arial" panose="020B0604020202020204" pitchFamily="34" charset="0"/>
              <a:buChar char="•"/>
            </a:pPr>
            <a:r>
              <a:rPr lang="en-US" dirty="0"/>
              <a:t>To convert this to an </a:t>
            </a:r>
            <a:r>
              <a:rPr lang="en-US" b="1" i="1" dirty="0"/>
              <a:t>arrow function</a:t>
            </a:r>
            <a:r>
              <a:rPr lang="en-US" b="0" i="0" dirty="0"/>
              <a:t>, we get rid of the function keyword, and put an “arrow” between the parentheses and curly brackets!</a:t>
            </a:r>
          </a:p>
          <a:p>
            <a:pPr marL="171450" indent="-171450">
              <a:buFont typeface="Arial" panose="020B0604020202020204" pitchFamily="34" charset="0"/>
              <a:buChar char="•"/>
            </a:pPr>
            <a:r>
              <a:rPr lang="en-US" b="0" i="0" dirty="0"/>
              <a:t>An “arrow” here is an equals sign followed by a greater than sign.</a:t>
            </a:r>
          </a:p>
          <a:p>
            <a:pPr marL="171450" indent="-171450">
              <a:buFont typeface="Arial" panose="020B0604020202020204" pitchFamily="34" charset="0"/>
              <a:buChar char="•"/>
            </a:pPr>
            <a:r>
              <a:rPr lang="en-US" b="0" i="0" dirty="0"/>
              <a:t>Pretty sweet!</a:t>
            </a:r>
            <a:endParaRPr lang="en-US" b="1" i="1" dirty="0"/>
          </a:p>
        </p:txBody>
      </p:sp>
      <p:sp>
        <p:nvSpPr>
          <p:cNvPr id="4" name="Slide Number Placeholder 3"/>
          <p:cNvSpPr>
            <a:spLocks noGrp="1"/>
          </p:cNvSpPr>
          <p:nvPr>
            <p:ph type="sldNum" sz="quarter" idx="5"/>
          </p:nvPr>
        </p:nvSpPr>
        <p:spPr/>
        <p:txBody>
          <a:bodyPr/>
          <a:lstStyle/>
          <a:p>
            <a:fld id="{339D21CC-DD94-204E-93C8-E1AAF3084C8D}" type="slidenum">
              <a:rPr lang="en-US" smtClean="0"/>
              <a:t>6</a:t>
            </a:fld>
            <a:endParaRPr lang="en-US" dirty="0"/>
          </a:p>
        </p:txBody>
      </p:sp>
    </p:spTree>
    <p:extLst>
      <p:ext uri="{BB962C8B-B14F-4D97-AF65-F5344CB8AC3E}">
        <p14:creationId xmlns:p14="http://schemas.microsoft.com/office/powerpoint/2010/main" val="2752917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Beyond the basics of replacing the “function” keyword with an equals sign and greater than sign, there are even more ways to simplify code.</a:t>
            </a:r>
          </a:p>
          <a:p>
            <a:pPr marL="171450" indent="-171450">
              <a:buFont typeface="Arial" panose="020B0604020202020204" pitchFamily="34" charset="0"/>
              <a:buChar char="•"/>
            </a:pPr>
            <a:r>
              <a:rPr lang="en-US" dirty="0"/>
              <a:t>One: functions with only one line in the body don’t even need curly brackets!</a:t>
            </a:r>
          </a:p>
          <a:p>
            <a:pPr marL="171450" indent="-171450">
              <a:buFont typeface="Arial" panose="020B0604020202020204" pitchFamily="34" charset="0"/>
              <a:buChar char="•"/>
            </a:pPr>
            <a:r>
              <a:rPr lang="en-US" dirty="0"/>
              <a:t>For example, a function like this one would translate into…</a:t>
            </a:r>
          </a:p>
          <a:p>
            <a:pPr marL="171450" indent="-171450">
              <a:buFont typeface="Arial" panose="020B0604020202020204" pitchFamily="34" charset="0"/>
              <a:buChar char="•"/>
            </a:pPr>
            <a:r>
              <a:rPr lang="en-US" dirty="0"/>
              <a:t>One like this! Just parentheses, arrow, and function body.</a:t>
            </a:r>
          </a:p>
        </p:txBody>
      </p:sp>
      <p:sp>
        <p:nvSpPr>
          <p:cNvPr id="4" name="Slide Number Placeholder 3"/>
          <p:cNvSpPr>
            <a:spLocks noGrp="1"/>
          </p:cNvSpPr>
          <p:nvPr>
            <p:ph type="sldNum" sz="quarter" idx="5"/>
          </p:nvPr>
        </p:nvSpPr>
        <p:spPr/>
        <p:txBody>
          <a:bodyPr/>
          <a:lstStyle/>
          <a:p>
            <a:fld id="{339D21CC-DD94-204E-93C8-E1AAF3084C8D}" type="slidenum">
              <a:rPr lang="en-US" smtClean="0"/>
              <a:t>7</a:t>
            </a:fld>
            <a:endParaRPr lang="en-US" dirty="0"/>
          </a:p>
        </p:txBody>
      </p:sp>
    </p:spTree>
    <p:extLst>
      <p:ext uri="{BB962C8B-B14F-4D97-AF65-F5344CB8AC3E}">
        <p14:creationId xmlns:p14="http://schemas.microsoft.com/office/powerpoint/2010/main" val="875099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thing: parameters can easily be added between parentheses.</a:t>
            </a:r>
          </a:p>
          <a:p>
            <a:pPr marL="171450" indent="-171450">
              <a:buFont typeface="Arial" panose="020B0604020202020204" pitchFamily="34" charset="0"/>
              <a:buChar char="•"/>
            </a:pPr>
            <a:r>
              <a:rPr lang="en-US" dirty="0"/>
              <a:t>For example, a function like this one would translate into…</a:t>
            </a:r>
          </a:p>
          <a:p>
            <a:pPr marL="171450" indent="-171450">
              <a:buFont typeface="Arial" panose="020B0604020202020204" pitchFamily="34" charset="0"/>
              <a:buChar char="•"/>
            </a:pPr>
            <a:r>
              <a:rPr lang="en-US" dirty="0"/>
              <a:t>One like this! x and y within the parentheses just like they would be in the other function definition (notice no curly brackets too ;))</a:t>
            </a:r>
          </a:p>
        </p:txBody>
      </p:sp>
      <p:sp>
        <p:nvSpPr>
          <p:cNvPr id="4" name="Slide Number Placeholder 3"/>
          <p:cNvSpPr>
            <a:spLocks noGrp="1"/>
          </p:cNvSpPr>
          <p:nvPr>
            <p:ph type="sldNum" sz="quarter" idx="5"/>
          </p:nvPr>
        </p:nvSpPr>
        <p:spPr/>
        <p:txBody>
          <a:bodyPr/>
          <a:lstStyle/>
          <a:p>
            <a:fld id="{339D21CC-DD94-204E-93C8-E1AAF3084C8D}" type="slidenum">
              <a:rPr lang="en-US" smtClean="0"/>
              <a:t>8</a:t>
            </a:fld>
            <a:endParaRPr lang="en-US" dirty="0"/>
          </a:p>
        </p:txBody>
      </p:sp>
    </p:spTree>
    <p:extLst>
      <p:ext uri="{BB962C8B-B14F-4D97-AF65-F5344CB8AC3E}">
        <p14:creationId xmlns:p14="http://schemas.microsoft.com/office/powerpoint/2010/main" val="1689535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Another cool thing: returns are implicit for one-liners. What does that mean?</a:t>
            </a:r>
          </a:p>
          <a:p>
            <a:pPr marL="171450" indent="-171450">
              <a:buFont typeface="Arial" panose="020B0604020202020204" pitchFamily="34" charset="0"/>
              <a:buChar char="•"/>
            </a:pPr>
            <a:r>
              <a:rPr lang="en-US" dirty="0"/>
              <a:t>Say we had a function like this – it returns the sum of two parameter values. That could translate into…</a:t>
            </a:r>
          </a:p>
          <a:p>
            <a:pPr marL="171450" indent="-171450">
              <a:buFont typeface="Arial" panose="020B0604020202020204" pitchFamily="34" charset="0"/>
              <a:buChar char="•"/>
            </a:pPr>
            <a:r>
              <a:rPr lang="en-US" dirty="0"/>
              <a:t>Something like this! The return keyword is not used – it just returns the value of the expression in the one-line body. </a:t>
            </a:r>
            <a:r>
              <a:rPr lang="en-US" b="1" dirty="0"/>
              <a:t>Note that if you do use curly brackets and want to return something, the return keyword is required.</a:t>
            </a:r>
          </a:p>
        </p:txBody>
      </p:sp>
      <p:sp>
        <p:nvSpPr>
          <p:cNvPr id="4" name="Slide Number Placeholder 3"/>
          <p:cNvSpPr>
            <a:spLocks noGrp="1"/>
          </p:cNvSpPr>
          <p:nvPr>
            <p:ph type="sldNum" sz="quarter" idx="5"/>
          </p:nvPr>
        </p:nvSpPr>
        <p:spPr/>
        <p:txBody>
          <a:bodyPr/>
          <a:lstStyle/>
          <a:p>
            <a:fld id="{339D21CC-DD94-204E-93C8-E1AAF3084C8D}" type="slidenum">
              <a:rPr lang="en-US" smtClean="0"/>
              <a:t>9</a:t>
            </a:fld>
            <a:endParaRPr lang="en-US" dirty="0"/>
          </a:p>
        </p:txBody>
      </p:sp>
    </p:spTree>
    <p:extLst>
      <p:ext uri="{BB962C8B-B14F-4D97-AF65-F5344CB8AC3E}">
        <p14:creationId xmlns:p14="http://schemas.microsoft.com/office/powerpoint/2010/main" val="2255204446"/>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11" Type="http://schemas.openxmlformats.org/officeDocument/2006/relationships/image" Target="../media/image2.svg"/><Relationship Id="rId5" Type="http://schemas.openxmlformats.org/officeDocument/2006/relationships/image" Target="../media/image6.svg"/><Relationship Id="rId10"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10.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1.xml"/><Relationship Id="rId5" Type="http://schemas.openxmlformats.org/officeDocument/2006/relationships/image" Target="../media/image35.svg"/><Relationship Id="rId4" Type="http://schemas.openxmlformats.org/officeDocument/2006/relationships/image" Target="../media/image3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9.svg"/><Relationship Id="rId7" Type="http://schemas.openxmlformats.org/officeDocument/2006/relationships/image" Target="../media/image18.svg"/><Relationship Id="rId2" Type="http://schemas.openxmlformats.org/officeDocument/2006/relationships/image" Target="../media/image38.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41.svg"/><Relationship Id="rId4" Type="http://schemas.openxmlformats.org/officeDocument/2006/relationships/image" Target="../media/image40.png"/><Relationship Id="rId9" Type="http://schemas.openxmlformats.org/officeDocument/2006/relationships/image" Target="../media/image23.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13.png"/></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svg"/><Relationship Id="rId7" Type="http://schemas.openxmlformats.org/officeDocument/2006/relationships/image" Target="../media/image27.sv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svg"/><Relationship Id="rId10" Type="http://schemas.openxmlformats.org/officeDocument/2006/relationships/image" Target="../media/image30.png"/><Relationship Id="rId4" Type="http://schemas.openxmlformats.org/officeDocument/2006/relationships/image" Target="../media/image1.png"/><Relationship Id="rId9" Type="http://schemas.openxmlformats.org/officeDocument/2006/relationships/image" Target="../media/image29.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B4A24E8-C109-4F3A-CEE5-84689AA13B22}"/>
              </a:ext>
            </a:extLst>
          </p:cNvPr>
          <p:cNvPicPr>
            <a:picLocks noChangeAspect="1"/>
          </p:cNvPicPr>
          <p:nvPr userDrawn="1"/>
        </p:nvPicPr>
        <p:blipFill>
          <a:blip r:embed="rId2">
            <a:extLst>
              <a:ext uri="{96DAC541-7B7A-43D3-8B79-37D633B846F1}">
                <asvg:svgBlip xmlns:asvg="http://schemas.microsoft.com/office/drawing/2016/SVG/main" r:embed="rId3"/>
              </a:ext>
            </a:extLst>
          </a:blip>
          <a:srcRect r="70949" b="27959"/>
          <a:stretch>
            <a:fillRect/>
          </a:stretch>
        </p:blipFill>
        <p:spPr>
          <a:xfrm>
            <a:off x="9830598" y="1496755"/>
            <a:ext cx="2361462" cy="5361246"/>
          </a:xfrm>
          <a:custGeom>
            <a:avLst/>
            <a:gdLst>
              <a:gd name="connsiteX0" fmla="*/ 0 w 2361462"/>
              <a:gd name="connsiteY0" fmla="*/ 0 h 5361246"/>
              <a:gd name="connsiteX1" fmla="*/ 2361462 w 2361462"/>
              <a:gd name="connsiteY1" fmla="*/ 0 h 5361246"/>
              <a:gd name="connsiteX2" fmla="*/ 2361462 w 2361462"/>
              <a:gd name="connsiteY2" fmla="*/ 5361246 h 5361246"/>
              <a:gd name="connsiteX3" fmla="*/ 0 w 2361462"/>
              <a:gd name="connsiteY3" fmla="*/ 5361246 h 5361246"/>
            </a:gdLst>
            <a:ahLst/>
            <a:cxnLst>
              <a:cxn ang="0">
                <a:pos x="connsiteX0" y="connsiteY0"/>
              </a:cxn>
              <a:cxn ang="0">
                <a:pos x="connsiteX1" y="connsiteY1"/>
              </a:cxn>
              <a:cxn ang="0">
                <a:pos x="connsiteX2" y="connsiteY2"/>
              </a:cxn>
              <a:cxn ang="0">
                <a:pos x="connsiteX3" y="connsiteY3"/>
              </a:cxn>
            </a:cxnLst>
            <a:rect l="l" t="t" r="r" b="b"/>
            <a:pathLst>
              <a:path w="2361462" h="5361246">
                <a:moveTo>
                  <a:pt x="0" y="0"/>
                </a:moveTo>
                <a:lnTo>
                  <a:pt x="2361462" y="0"/>
                </a:lnTo>
                <a:lnTo>
                  <a:pt x="2361462" y="5361246"/>
                </a:lnTo>
                <a:lnTo>
                  <a:pt x="0" y="5361246"/>
                </a:lnTo>
                <a:close/>
              </a:path>
            </a:pathLst>
          </a:custGeom>
        </p:spPr>
      </p:pic>
      <p:pic>
        <p:nvPicPr>
          <p:cNvPr id="10" name="Graphic 9">
            <a:extLst>
              <a:ext uri="{FF2B5EF4-FFF2-40B4-BE49-F238E27FC236}">
                <a16:creationId xmlns:a16="http://schemas.microsoft.com/office/drawing/2014/main" id="{69497D1C-2169-2658-B8BB-0495216A4BA3}"/>
              </a:ext>
            </a:extLst>
          </p:cNvPr>
          <p:cNvPicPr>
            <a:picLocks noChangeAspect="1"/>
          </p:cNvPicPr>
          <p:nvPr userDrawn="1"/>
        </p:nvPicPr>
        <p:blipFill>
          <a:blip r:embed="rId4">
            <a:extLst>
              <a:ext uri="{96DAC541-7B7A-43D3-8B79-37D633B846F1}">
                <asvg:svgBlip xmlns:asvg="http://schemas.microsoft.com/office/drawing/2016/SVG/main" r:embed="rId5"/>
              </a:ext>
            </a:extLst>
          </a:blip>
          <a:srcRect r="80421" b="19612"/>
          <a:stretch>
            <a:fillRect/>
          </a:stretch>
        </p:blipFill>
        <p:spPr>
          <a:xfrm>
            <a:off x="10352634" y="2036470"/>
            <a:ext cx="1839366" cy="4821530"/>
          </a:xfrm>
          <a:custGeom>
            <a:avLst/>
            <a:gdLst>
              <a:gd name="connsiteX0" fmla="*/ 0 w 1777810"/>
              <a:gd name="connsiteY0" fmla="*/ 0 h 4821530"/>
              <a:gd name="connsiteX1" fmla="*/ 1777810 w 1777810"/>
              <a:gd name="connsiteY1" fmla="*/ 0 h 4821530"/>
              <a:gd name="connsiteX2" fmla="*/ 1777810 w 1777810"/>
              <a:gd name="connsiteY2" fmla="*/ 4821530 h 4821530"/>
              <a:gd name="connsiteX3" fmla="*/ 0 w 1777810"/>
              <a:gd name="connsiteY3" fmla="*/ 4821530 h 4821530"/>
            </a:gdLst>
            <a:ahLst/>
            <a:cxnLst>
              <a:cxn ang="0">
                <a:pos x="connsiteX0" y="connsiteY0"/>
              </a:cxn>
              <a:cxn ang="0">
                <a:pos x="connsiteX1" y="connsiteY1"/>
              </a:cxn>
              <a:cxn ang="0">
                <a:pos x="connsiteX2" y="connsiteY2"/>
              </a:cxn>
              <a:cxn ang="0">
                <a:pos x="connsiteX3" y="connsiteY3"/>
              </a:cxn>
            </a:cxnLst>
            <a:rect l="l" t="t" r="r" b="b"/>
            <a:pathLst>
              <a:path w="1777810" h="4821530">
                <a:moveTo>
                  <a:pt x="0" y="0"/>
                </a:moveTo>
                <a:lnTo>
                  <a:pt x="1777810" y="0"/>
                </a:lnTo>
                <a:lnTo>
                  <a:pt x="1777810" y="4821530"/>
                </a:lnTo>
                <a:lnTo>
                  <a:pt x="0" y="4821530"/>
                </a:lnTo>
                <a:close/>
              </a:path>
            </a:pathLst>
          </a:custGeom>
        </p:spPr>
      </p:pic>
      <p:pic>
        <p:nvPicPr>
          <p:cNvPr id="12" name="Graphic 11">
            <a:extLst>
              <a:ext uri="{FF2B5EF4-FFF2-40B4-BE49-F238E27FC236}">
                <a16:creationId xmlns:a16="http://schemas.microsoft.com/office/drawing/2014/main" id="{CA85067D-406E-8FBD-CAD7-FC3FEDE4100F}"/>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4917240"/>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pic>
        <p:nvPicPr>
          <p:cNvPr id="14" name="Graphic 13">
            <a:extLst>
              <a:ext uri="{FF2B5EF4-FFF2-40B4-BE49-F238E27FC236}">
                <a16:creationId xmlns:a16="http://schemas.microsoft.com/office/drawing/2014/main" id="{CCC84229-A616-7DBF-80DE-339B893E9C39}"/>
              </a:ext>
            </a:extLst>
          </p:cNvPr>
          <p:cNvPicPr>
            <a:picLocks noChangeAspect="1"/>
          </p:cNvPicPr>
          <p:nvPr userDrawn="1"/>
        </p:nvPicPr>
        <p:blipFill>
          <a:blip r:embed="rId8">
            <a:extLst>
              <a:ext uri="{96DAC541-7B7A-43D3-8B79-37D633B846F1}">
                <asvg:svgBlip xmlns:asvg="http://schemas.microsoft.com/office/drawing/2016/SVG/main" r:embed="rId9"/>
              </a:ext>
            </a:extLst>
          </a:blip>
          <a:srcRect l="6010" t="41466"/>
          <a:stretch>
            <a:fillRect/>
          </a:stretch>
        </p:blipFill>
        <p:spPr>
          <a:xfrm>
            <a:off x="2" y="2"/>
            <a:ext cx="3767431" cy="1009819"/>
          </a:xfrm>
          <a:custGeom>
            <a:avLst/>
            <a:gdLst>
              <a:gd name="connsiteX0" fmla="*/ 0 w 3767431"/>
              <a:gd name="connsiteY0" fmla="*/ 0 h 1009819"/>
              <a:gd name="connsiteX1" fmla="*/ 3767431 w 3767431"/>
              <a:gd name="connsiteY1" fmla="*/ 0 h 1009819"/>
              <a:gd name="connsiteX2" fmla="*/ 3767431 w 3767431"/>
              <a:gd name="connsiteY2" fmla="*/ 1009819 h 1009819"/>
              <a:gd name="connsiteX3" fmla="*/ 0 w 3767431"/>
              <a:gd name="connsiteY3" fmla="*/ 1009819 h 1009819"/>
            </a:gdLst>
            <a:ahLst/>
            <a:cxnLst>
              <a:cxn ang="0">
                <a:pos x="connsiteX0" y="connsiteY0"/>
              </a:cxn>
              <a:cxn ang="0">
                <a:pos x="connsiteX1" y="connsiteY1"/>
              </a:cxn>
              <a:cxn ang="0">
                <a:pos x="connsiteX2" y="connsiteY2"/>
              </a:cxn>
              <a:cxn ang="0">
                <a:pos x="connsiteX3" y="connsiteY3"/>
              </a:cxn>
            </a:cxnLst>
            <a:rect l="l" t="t" r="r" b="b"/>
            <a:pathLst>
              <a:path w="3767431" h="1009819">
                <a:moveTo>
                  <a:pt x="0" y="0"/>
                </a:moveTo>
                <a:lnTo>
                  <a:pt x="3767431" y="0"/>
                </a:lnTo>
                <a:lnTo>
                  <a:pt x="3767431" y="1009819"/>
                </a:lnTo>
                <a:lnTo>
                  <a:pt x="0" y="1009819"/>
                </a:lnTo>
                <a:close/>
              </a:path>
            </a:pathLst>
          </a:custGeom>
        </p:spPr>
      </p:pic>
      <p:pic>
        <p:nvPicPr>
          <p:cNvPr id="16" name="Graphic 15">
            <a:extLst>
              <a:ext uri="{FF2B5EF4-FFF2-40B4-BE49-F238E27FC236}">
                <a16:creationId xmlns:a16="http://schemas.microsoft.com/office/drawing/2014/main" id="{AFF238C4-81CD-3A8B-6CD4-36EC3C74A82E}"/>
              </a:ext>
            </a:extLst>
          </p:cNvPr>
          <p:cNvPicPr>
            <a:picLocks noChangeAspect="1"/>
          </p:cNvPicPr>
          <p:nvPr userDrawn="1"/>
        </p:nvPicPr>
        <p:blipFill>
          <a:blip r:embed="rId6">
            <a:extLst>
              <a:ext uri="{96DAC541-7B7A-43D3-8B79-37D633B846F1}">
                <asvg:svgBlip xmlns:asvg="http://schemas.microsoft.com/office/drawing/2016/SVG/main" r:embed="rId7"/>
              </a:ext>
            </a:extLst>
          </a:blip>
          <a:srcRect l="4427" r="11071"/>
          <a:stretch>
            <a:fillRect/>
          </a:stretch>
        </p:blipFill>
        <p:spPr>
          <a:xfrm>
            <a:off x="1" y="5590419"/>
            <a:ext cx="12192060" cy="522037"/>
          </a:xfrm>
          <a:custGeom>
            <a:avLst/>
            <a:gdLst>
              <a:gd name="connsiteX0" fmla="*/ 0 w 12192060"/>
              <a:gd name="connsiteY0" fmla="*/ 0 h 522037"/>
              <a:gd name="connsiteX1" fmla="*/ 12192060 w 12192060"/>
              <a:gd name="connsiteY1" fmla="*/ 0 h 522037"/>
              <a:gd name="connsiteX2" fmla="*/ 12192060 w 12192060"/>
              <a:gd name="connsiteY2" fmla="*/ 522037 h 522037"/>
              <a:gd name="connsiteX3" fmla="*/ 0 w 12192060"/>
              <a:gd name="connsiteY3" fmla="*/ 522037 h 522037"/>
            </a:gdLst>
            <a:ahLst/>
            <a:cxnLst>
              <a:cxn ang="0">
                <a:pos x="connsiteX0" y="connsiteY0"/>
              </a:cxn>
              <a:cxn ang="0">
                <a:pos x="connsiteX1" y="connsiteY1"/>
              </a:cxn>
              <a:cxn ang="0">
                <a:pos x="connsiteX2" y="connsiteY2"/>
              </a:cxn>
              <a:cxn ang="0">
                <a:pos x="connsiteX3" y="connsiteY3"/>
              </a:cxn>
            </a:cxnLst>
            <a:rect l="l" t="t" r="r" b="b"/>
            <a:pathLst>
              <a:path w="12192060" h="522037">
                <a:moveTo>
                  <a:pt x="0" y="0"/>
                </a:moveTo>
                <a:lnTo>
                  <a:pt x="12192060" y="0"/>
                </a:lnTo>
                <a:lnTo>
                  <a:pt x="12192060" y="522037"/>
                </a:lnTo>
                <a:lnTo>
                  <a:pt x="0" y="522037"/>
                </a:lnTo>
                <a:close/>
              </a:path>
            </a:pathLst>
          </a:custGeom>
        </p:spPr>
      </p:pic>
      <p:sp>
        <p:nvSpPr>
          <p:cNvPr id="18" name="Oval 17">
            <a:extLst>
              <a:ext uri="{FF2B5EF4-FFF2-40B4-BE49-F238E27FC236}">
                <a16:creationId xmlns:a16="http://schemas.microsoft.com/office/drawing/2014/main" id="{63E3A363-145F-206F-266C-B9E2B0FAB7DD}"/>
              </a:ext>
            </a:extLst>
          </p:cNvPr>
          <p:cNvSpPr/>
          <p:nvPr userDrawn="1"/>
        </p:nvSpPr>
        <p:spPr>
          <a:xfrm>
            <a:off x="9250598" y="471605"/>
            <a:ext cx="2157097" cy="2157097"/>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DE02E05-595A-16CF-6266-62538DFC16D0}"/>
              </a:ext>
            </a:extLst>
          </p:cNvPr>
          <p:cNvSpPr/>
          <p:nvPr userDrawn="1"/>
        </p:nvSpPr>
        <p:spPr>
          <a:xfrm>
            <a:off x="7940285" y="4985135"/>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3D85649E-04BD-5186-BD79-8AA93DD3249B}"/>
              </a:ext>
            </a:extLst>
          </p:cNvPr>
          <p:cNvSpPr/>
          <p:nvPr userDrawn="1"/>
        </p:nvSpPr>
        <p:spPr>
          <a:xfrm>
            <a:off x="7940285" y="5679283"/>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253DCF60-4DBD-60A8-147B-E448AF1810D5}"/>
              </a:ext>
            </a:extLst>
          </p:cNvPr>
          <p:cNvSpPr/>
          <p:nvPr userDrawn="1"/>
        </p:nvSpPr>
        <p:spPr>
          <a:xfrm>
            <a:off x="2930516" y="246834"/>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9CAD9A-42EA-5081-7FB2-7E583DDE19E7}"/>
              </a:ext>
            </a:extLst>
          </p:cNvPr>
          <p:cNvSpPr>
            <a:spLocks noGrp="1"/>
          </p:cNvSpPr>
          <p:nvPr>
            <p:ph type="ctrTitle"/>
          </p:nvPr>
        </p:nvSpPr>
        <p:spPr>
          <a:xfrm>
            <a:off x="2724912" y="2359152"/>
            <a:ext cx="6528816" cy="1883664"/>
          </a:xfrm>
        </p:spPr>
        <p:txBody>
          <a:bodyPr anchor="t">
            <a:noAutofit/>
          </a:bodyPr>
          <a:lstStyle>
            <a:lvl1pPr algn="l">
              <a:defRPr sz="59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5B3C71F-CB44-ACA0-AF0E-CD2A4DA71F09}"/>
              </a:ext>
            </a:extLst>
          </p:cNvPr>
          <p:cNvSpPr>
            <a:spLocks noGrp="1"/>
          </p:cNvSpPr>
          <p:nvPr>
            <p:ph type="subTitle" idx="1"/>
          </p:nvPr>
        </p:nvSpPr>
        <p:spPr>
          <a:xfrm>
            <a:off x="2724912" y="1947672"/>
            <a:ext cx="5943600" cy="41148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26" name="Graphic 25">
            <a:extLst>
              <a:ext uri="{FF2B5EF4-FFF2-40B4-BE49-F238E27FC236}">
                <a16:creationId xmlns:a16="http://schemas.microsoft.com/office/drawing/2014/main" id="{0FD1BB09-A7ED-BA2F-D5C0-000FA9FC2469}"/>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rot="13498771">
            <a:off x="1238845" y="2129773"/>
            <a:ext cx="1501346" cy="1501346"/>
          </a:xfrm>
          <a:prstGeom prst="rect">
            <a:avLst/>
          </a:prstGeom>
        </p:spPr>
      </p:pic>
    </p:spTree>
    <p:extLst>
      <p:ext uri="{BB962C8B-B14F-4D97-AF65-F5344CB8AC3E}">
        <p14:creationId xmlns:p14="http://schemas.microsoft.com/office/powerpoint/2010/main" val="371475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Smart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65732" y="1825625"/>
            <a:ext cx="886053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06D563D3-0A67-7027-7E6A-4A1CC1EFC697}"/>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9" name="Footer Placeholder 8">
            <a:extLst>
              <a:ext uri="{FF2B5EF4-FFF2-40B4-BE49-F238E27FC236}">
                <a16:creationId xmlns:a16="http://schemas.microsoft.com/office/drawing/2014/main" id="{0253299D-623D-C544-F0BB-1CFBDADB60B5}"/>
              </a:ext>
            </a:extLst>
          </p:cNvPr>
          <p:cNvSpPr>
            <a:spLocks noGrp="1"/>
          </p:cNvSpPr>
          <p:nvPr>
            <p:ph type="ftr" sz="quarter" idx="14"/>
          </p:nvPr>
        </p:nvSpPr>
        <p:spPr/>
        <p:txBody>
          <a:bodyPr/>
          <a:lstStyle/>
          <a:p>
            <a:endParaRPr lang="en-US" dirty="0"/>
          </a:p>
        </p:txBody>
      </p:sp>
      <p:sp>
        <p:nvSpPr>
          <p:cNvPr id="10" name="Slide Number Placeholder 9">
            <a:extLst>
              <a:ext uri="{FF2B5EF4-FFF2-40B4-BE49-F238E27FC236}">
                <a16:creationId xmlns:a16="http://schemas.microsoft.com/office/drawing/2014/main" id="{D4DFB546-9FE5-4620-5D33-4097901B71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28279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ext Placeholder 9">
            <a:extLst>
              <a:ext uri="{FF2B5EF4-FFF2-40B4-BE49-F238E27FC236}">
                <a16:creationId xmlns:a16="http://schemas.microsoft.com/office/drawing/2014/main" id="{CEF658BC-1431-0DE4-1239-3174304231C4}"/>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 name="Title 1">
            <a:extLst>
              <a:ext uri="{FF2B5EF4-FFF2-40B4-BE49-F238E27FC236}">
                <a16:creationId xmlns:a16="http://schemas.microsoft.com/office/drawing/2014/main" id="{984763BC-4E08-292A-DD60-96BE96D0CD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60985-1AA1-7560-41A6-84310DD64A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0E0AF6-58A8-48DB-1F46-476F080F6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6BEC9D58-970F-C9CA-292B-CD8C17FCE48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852D850-95FE-4444-3630-18B4E285596B}"/>
              </a:ext>
            </a:extLst>
          </p:cNvPr>
          <p:cNvSpPr>
            <a:spLocks noGrp="1"/>
          </p:cNvSpPr>
          <p:nvPr>
            <p:ph type="sldNum" sz="quarter" idx="12"/>
          </p:nvPr>
        </p:nvSpPr>
        <p:spPr/>
        <p:txBody>
          <a:bodyPr/>
          <a:lstStyle/>
          <a:p>
            <a:fld id="{CC43B8D3-9A08-F84C-9DD4-44948BA52D4B}" type="slidenum">
              <a:rPr lang="en-US" smtClean="0"/>
              <a:t>‹#›</a:t>
            </a:fld>
            <a:endParaRPr lang="en-US" dirty="0"/>
          </a:p>
        </p:txBody>
      </p:sp>
    </p:spTree>
    <p:extLst>
      <p:ext uri="{BB962C8B-B14F-4D97-AF65-F5344CB8AC3E}">
        <p14:creationId xmlns:p14="http://schemas.microsoft.com/office/powerpoint/2010/main" val="2481193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2" name="Text Placeholder 31">
            <a:extLst>
              <a:ext uri="{FF2B5EF4-FFF2-40B4-BE49-F238E27FC236}">
                <a16:creationId xmlns:a16="http://schemas.microsoft.com/office/drawing/2014/main" id="{068D4647-BE09-FD84-9BD2-6303C6683A8E}"/>
              </a:ext>
            </a:extLst>
          </p:cNvPr>
          <p:cNvSpPr>
            <a:spLocks noGrp="1"/>
          </p:cNvSpPr>
          <p:nvPr>
            <p:ph type="body" sz="quarter" idx="23"/>
          </p:nvPr>
        </p:nvSpPr>
        <p:spPr>
          <a:xfrm>
            <a:off x="1655064" y="2926080"/>
            <a:ext cx="1801368" cy="502920"/>
          </a:xfrm>
          <a:solidFill>
            <a:schemeClr val="accent1"/>
          </a:solidFill>
        </p:spPr>
        <p:txBody>
          <a:bodyPr>
            <a:noAutofit/>
          </a:bodyPr>
          <a:lstStyle>
            <a:lvl1pPr marL="0" indent="0">
              <a:buNone/>
              <a:defRPr sz="1200">
                <a:noFill/>
              </a:defRPr>
            </a:lvl1pPr>
          </a:lstStyle>
          <a:p>
            <a:pPr lvl="0"/>
            <a:r>
              <a:rPr lang="en-US"/>
              <a:t>Click to edit Master text styles</a:t>
            </a:r>
          </a:p>
        </p:txBody>
      </p:sp>
      <p:sp>
        <p:nvSpPr>
          <p:cNvPr id="33" name="Text Placeholder 31">
            <a:extLst>
              <a:ext uri="{FF2B5EF4-FFF2-40B4-BE49-F238E27FC236}">
                <a16:creationId xmlns:a16="http://schemas.microsoft.com/office/drawing/2014/main" id="{AB9EB1AC-FF5A-36FF-E4EC-C3F6EDF04BEF}"/>
              </a:ext>
            </a:extLst>
          </p:cNvPr>
          <p:cNvSpPr>
            <a:spLocks noGrp="1"/>
          </p:cNvSpPr>
          <p:nvPr>
            <p:ph type="body" sz="quarter" idx="24"/>
          </p:nvPr>
        </p:nvSpPr>
        <p:spPr>
          <a:xfrm>
            <a:off x="3995928" y="2926080"/>
            <a:ext cx="1801368" cy="502920"/>
          </a:xfrm>
          <a:solidFill>
            <a:schemeClr val="accent2"/>
          </a:solidFill>
        </p:spPr>
        <p:txBody>
          <a:bodyPr>
            <a:noAutofit/>
          </a:bodyPr>
          <a:lstStyle>
            <a:lvl1pPr marL="0" indent="0">
              <a:buNone/>
              <a:defRPr sz="1200">
                <a:noFill/>
              </a:defRPr>
            </a:lvl1pPr>
          </a:lstStyle>
          <a:p>
            <a:pPr lvl="0"/>
            <a:r>
              <a:rPr lang="en-US"/>
              <a:t>Click to edit Master text styles</a:t>
            </a:r>
          </a:p>
        </p:txBody>
      </p:sp>
      <p:sp>
        <p:nvSpPr>
          <p:cNvPr id="34" name="Text Placeholder 31">
            <a:extLst>
              <a:ext uri="{FF2B5EF4-FFF2-40B4-BE49-F238E27FC236}">
                <a16:creationId xmlns:a16="http://schemas.microsoft.com/office/drawing/2014/main" id="{919FA078-A6CC-4C6E-BB4E-70AA4ECA801E}"/>
              </a:ext>
            </a:extLst>
          </p:cNvPr>
          <p:cNvSpPr>
            <a:spLocks noGrp="1"/>
          </p:cNvSpPr>
          <p:nvPr>
            <p:ph type="body" sz="quarter" idx="25"/>
          </p:nvPr>
        </p:nvSpPr>
        <p:spPr>
          <a:xfrm>
            <a:off x="6345936" y="2926080"/>
            <a:ext cx="1801368" cy="502920"/>
          </a:xfrm>
          <a:solidFill>
            <a:schemeClr val="accent4"/>
          </a:solidFill>
        </p:spPr>
        <p:txBody>
          <a:bodyPr>
            <a:noAutofit/>
          </a:bodyPr>
          <a:lstStyle>
            <a:lvl1pPr marL="0" indent="0">
              <a:buNone/>
              <a:defRPr sz="1200">
                <a:noFill/>
              </a:defRPr>
            </a:lvl1pPr>
          </a:lstStyle>
          <a:p>
            <a:pPr lvl="0"/>
            <a:r>
              <a:rPr lang="en-US"/>
              <a:t>Click to edit Master text styles</a:t>
            </a:r>
          </a:p>
        </p:txBody>
      </p:sp>
      <p:sp>
        <p:nvSpPr>
          <p:cNvPr id="35" name="Text Placeholder 31">
            <a:extLst>
              <a:ext uri="{FF2B5EF4-FFF2-40B4-BE49-F238E27FC236}">
                <a16:creationId xmlns:a16="http://schemas.microsoft.com/office/drawing/2014/main" id="{B0730A45-AC46-DF6D-F56B-76A81490918A}"/>
              </a:ext>
            </a:extLst>
          </p:cNvPr>
          <p:cNvSpPr>
            <a:spLocks noGrp="1"/>
          </p:cNvSpPr>
          <p:nvPr>
            <p:ph type="body" sz="quarter" idx="26"/>
          </p:nvPr>
        </p:nvSpPr>
        <p:spPr>
          <a:xfrm>
            <a:off x="8695944" y="2926080"/>
            <a:ext cx="1987296" cy="502920"/>
          </a:xfrm>
          <a:solidFill>
            <a:schemeClr val="accent3"/>
          </a:solidFill>
        </p:spPr>
        <p:txBody>
          <a:bodyPr>
            <a:noAutofit/>
          </a:bodyPr>
          <a:lstStyle>
            <a:lvl1pPr marL="0" indent="0">
              <a:buNone/>
              <a:defRPr sz="1200">
                <a:noFill/>
              </a:defRPr>
            </a:lvl1pPr>
          </a:lstStyle>
          <a:p>
            <a:pPr lvl="0"/>
            <a:r>
              <a:rPr lang="en-US"/>
              <a:t>Click to edit Master text styles</a:t>
            </a:r>
          </a:p>
        </p:txBody>
      </p:sp>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63093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3054096"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5" name="Text Placeholder 14">
            <a:extLst>
              <a:ext uri="{FF2B5EF4-FFF2-40B4-BE49-F238E27FC236}">
                <a16:creationId xmlns:a16="http://schemas.microsoft.com/office/drawing/2014/main" id="{3F862698-31B6-3C3C-7B04-A5AB06659947}"/>
              </a:ext>
            </a:extLst>
          </p:cNvPr>
          <p:cNvSpPr>
            <a:spLocks noGrp="1" noChangeAspect="1"/>
          </p:cNvSpPr>
          <p:nvPr>
            <p:ph type="body" sz="quarter" idx="15" hasCustomPrompt="1"/>
          </p:nvPr>
        </p:nvSpPr>
        <p:spPr>
          <a:xfrm>
            <a:off x="72237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19" name="Text Placeholder 14">
            <a:extLst>
              <a:ext uri="{FF2B5EF4-FFF2-40B4-BE49-F238E27FC236}">
                <a16:creationId xmlns:a16="http://schemas.microsoft.com/office/drawing/2014/main" id="{12F0E6AE-7B40-CC7A-BAB7-B5963027CE13}"/>
              </a:ext>
            </a:extLst>
          </p:cNvPr>
          <p:cNvSpPr>
            <a:spLocks noGrp="1" noChangeAspect="1"/>
          </p:cNvSpPr>
          <p:nvPr>
            <p:ph type="body" sz="quarter" idx="16" hasCustomPrompt="1"/>
          </p:nvPr>
        </p:nvSpPr>
        <p:spPr>
          <a:xfrm>
            <a:off x="3163824"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1" name="Text Placeholder 14">
            <a:extLst>
              <a:ext uri="{FF2B5EF4-FFF2-40B4-BE49-F238E27FC236}">
                <a16:creationId xmlns:a16="http://schemas.microsoft.com/office/drawing/2014/main" id="{F19DE03C-9C3C-ED9E-7938-68DC59591962}"/>
              </a:ext>
            </a:extLst>
          </p:cNvPr>
          <p:cNvSpPr>
            <a:spLocks noGrp="1" noChangeAspect="1"/>
          </p:cNvSpPr>
          <p:nvPr>
            <p:ph type="body" sz="quarter" idx="17" hasCustomPrompt="1"/>
          </p:nvPr>
        </p:nvSpPr>
        <p:spPr>
          <a:xfrm>
            <a:off x="5596128"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3" name="Text Placeholder 14">
            <a:extLst>
              <a:ext uri="{FF2B5EF4-FFF2-40B4-BE49-F238E27FC236}">
                <a16:creationId xmlns:a16="http://schemas.microsoft.com/office/drawing/2014/main" id="{D15E2928-BFA0-AA75-6EC4-69EFDD615540}"/>
              </a:ext>
            </a:extLst>
          </p:cNvPr>
          <p:cNvSpPr>
            <a:spLocks noGrp="1" noChangeAspect="1"/>
          </p:cNvSpPr>
          <p:nvPr>
            <p:ph type="body" sz="quarter" idx="18" hasCustomPrompt="1"/>
          </p:nvPr>
        </p:nvSpPr>
        <p:spPr>
          <a:xfrm>
            <a:off x="8028432"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5" name="Text Placeholder 14">
            <a:extLst>
              <a:ext uri="{FF2B5EF4-FFF2-40B4-BE49-F238E27FC236}">
                <a16:creationId xmlns:a16="http://schemas.microsoft.com/office/drawing/2014/main" id="{B1000C26-BF38-857C-8EB7-C84E4425628C}"/>
              </a:ext>
            </a:extLst>
          </p:cNvPr>
          <p:cNvSpPr>
            <a:spLocks noGrp="1" noChangeAspect="1"/>
          </p:cNvSpPr>
          <p:nvPr>
            <p:ph type="body" sz="quarter" idx="19" hasCustomPrompt="1"/>
          </p:nvPr>
        </p:nvSpPr>
        <p:spPr>
          <a:xfrm>
            <a:off x="10460736" y="2706624"/>
            <a:ext cx="1014984" cy="1014984"/>
          </a:xfrm>
          <a:prstGeom prst="ellipse">
            <a:avLst/>
          </a:prstGeom>
          <a:solidFill>
            <a:schemeClr val="tx1"/>
          </a:solidFill>
        </p:spPr>
        <p:txBody>
          <a:bodyPr lIns="0" tIns="0" rIns="0" bIns="0" anchor="ctr">
            <a:normAutofit/>
          </a:bodyPr>
          <a:lstStyle>
            <a:lvl1pPr marL="0" indent="0" algn="ctr">
              <a:buNone/>
              <a:defRPr sz="1800">
                <a:solidFill>
                  <a:schemeClr val="bg2"/>
                </a:solidFill>
              </a:defRPr>
            </a:lvl1pPr>
          </a:lstStyle>
          <a:p>
            <a:pPr lvl="0"/>
            <a:r>
              <a:rPr lang="en-US" dirty="0"/>
              <a:t>MMM</a:t>
            </a:r>
          </a:p>
        </p:txBody>
      </p:sp>
      <p:sp>
        <p:nvSpPr>
          <p:cNvPr id="26" name="Text Placeholder 4">
            <a:extLst>
              <a:ext uri="{FF2B5EF4-FFF2-40B4-BE49-F238E27FC236}">
                <a16:creationId xmlns:a16="http://schemas.microsoft.com/office/drawing/2014/main" id="{7A3AFB34-A509-98A0-B6AB-3BC35F16DDD2}"/>
              </a:ext>
            </a:extLst>
          </p:cNvPr>
          <p:cNvSpPr>
            <a:spLocks noGrp="1"/>
          </p:cNvSpPr>
          <p:nvPr>
            <p:ph type="body" sz="quarter" idx="20"/>
          </p:nvPr>
        </p:nvSpPr>
        <p:spPr>
          <a:xfrm>
            <a:off x="5504688"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4">
            <a:extLst>
              <a:ext uri="{FF2B5EF4-FFF2-40B4-BE49-F238E27FC236}">
                <a16:creationId xmlns:a16="http://schemas.microsoft.com/office/drawing/2014/main" id="{B4CAD471-FB12-ACCA-9D4A-E01322DC61A0}"/>
              </a:ext>
            </a:extLst>
          </p:cNvPr>
          <p:cNvSpPr>
            <a:spLocks noGrp="1"/>
          </p:cNvSpPr>
          <p:nvPr>
            <p:ph type="body" sz="quarter" idx="21"/>
          </p:nvPr>
        </p:nvSpPr>
        <p:spPr>
          <a:xfrm>
            <a:off x="7918704" y="4041648"/>
            <a:ext cx="182270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8" name="Text Placeholder 4">
            <a:extLst>
              <a:ext uri="{FF2B5EF4-FFF2-40B4-BE49-F238E27FC236}">
                <a16:creationId xmlns:a16="http://schemas.microsoft.com/office/drawing/2014/main" id="{B7FF2DDC-689F-CE60-97C8-8575DBB2C068}"/>
              </a:ext>
            </a:extLst>
          </p:cNvPr>
          <p:cNvSpPr>
            <a:spLocks noGrp="1"/>
          </p:cNvSpPr>
          <p:nvPr>
            <p:ph type="body" sz="quarter" idx="22"/>
          </p:nvPr>
        </p:nvSpPr>
        <p:spPr>
          <a:xfrm>
            <a:off x="10369296" y="4041648"/>
            <a:ext cx="1563624" cy="1414272"/>
          </a:xfrm>
        </p:spPr>
        <p:txBody>
          <a:bodyPr anchor="t">
            <a:noAutofit/>
          </a:bodyPr>
          <a:lstStyle>
            <a:lvl1pPr marL="0" indent="0">
              <a:lnSpc>
                <a:spcPct val="100000"/>
              </a:lnSpc>
              <a:spcBef>
                <a:spcPts val="0"/>
              </a:spcBef>
              <a:buNone/>
              <a:defRPr sz="1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Footer Placeholder 35">
            <a:extLst>
              <a:ext uri="{FF2B5EF4-FFF2-40B4-BE49-F238E27FC236}">
                <a16:creationId xmlns:a16="http://schemas.microsoft.com/office/drawing/2014/main" id="{A2666B74-0A69-6162-5AD3-4561A8EE5514}"/>
              </a:ext>
            </a:extLst>
          </p:cNvPr>
          <p:cNvSpPr>
            <a:spLocks noGrp="1"/>
          </p:cNvSpPr>
          <p:nvPr>
            <p:ph type="ftr" sz="quarter" idx="27"/>
          </p:nvPr>
        </p:nvSpPr>
        <p:spPr/>
        <p:txBody>
          <a:bodyPr/>
          <a:lstStyle/>
          <a:p>
            <a:endParaRPr lang="en-US" dirty="0"/>
          </a:p>
        </p:txBody>
      </p:sp>
      <p:sp>
        <p:nvSpPr>
          <p:cNvPr id="2" name="Text Placeholder 9">
            <a:extLst>
              <a:ext uri="{FF2B5EF4-FFF2-40B4-BE49-F238E27FC236}">
                <a16:creationId xmlns:a16="http://schemas.microsoft.com/office/drawing/2014/main" id="{78FC7A6E-EB75-1109-AB97-8091F2C9FF89}"/>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 name="Slide Number Placeholder 9">
            <a:extLst>
              <a:ext uri="{FF2B5EF4-FFF2-40B4-BE49-F238E27FC236}">
                <a16:creationId xmlns:a16="http://schemas.microsoft.com/office/drawing/2014/main" id="{3882992B-56C1-1B1D-6308-47369A0DF03F}"/>
              </a:ext>
            </a:extLst>
          </p:cNvPr>
          <p:cNvSpPr>
            <a:spLocks noGrp="1"/>
          </p:cNvSpPr>
          <p:nvPr>
            <p:ph type="sldNum" sz="quarter" idx="28"/>
          </p:nvPr>
        </p:nvSpPr>
        <p:spPr>
          <a:xfrm>
            <a:off x="1651903" y="809244"/>
            <a:ext cx="941832" cy="621792"/>
          </a:xfrm>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309024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9F44A91D-CC57-69D8-3CC1-3538FCB6BBA4}"/>
              </a:ext>
            </a:extLst>
          </p:cNvPr>
          <p:cNvPicPr>
            <a:picLocks noChangeAspect="1"/>
          </p:cNvPicPr>
          <p:nvPr userDrawn="1"/>
        </p:nvPicPr>
        <p:blipFill>
          <a:blip r:embed="rId2">
            <a:extLst>
              <a:ext uri="{96DAC541-7B7A-43D3-8B79-37D633B846F1}">
                <asvg:svgBlip xmlns:asvg="http://schemas.microsoft.com/office/drawing/2016/SVG/main" r:embed="rId3"/>
              </a:ext>
            </a:extLst>
          </a:blip>
          <a:srcRect r="77662" b="48541"/>
          <a:stretch>
            <a:fillRect/>
          </a:stretch>
        </p:blipFill>
        <p:spPr>
          <a:xfrm flipV="1">
            <a:off x="10376194" y="1"/>
            <a:ext cx="1815806" cy="3829511"/>
          </a:xfrm>
          <a:custGeom>
            <a:avLst/>
            <a:gdLst>
              <a:gd name="connsiteX0" fmla="*/ 0 w 1815806"/>
              <a:gd name="connsiteY0" fmla="*/ 3829511 h 3829511"/>
              <a:gd name="connsiteX1" fmla="*/ 1815806 w 1815806"/>
              <a:gd name="connsiteY1" fmla="*/ 3829511 h 3829511"/>
              <a:gd name="connsiteX2" fmla="*/ 1815806 w 1815806"/>
              <a:gd name="connsiteY2" fmla="*/ 0 h 3829511"/>
              <a:gd name="connsiteX3" fmla="*/ 0 w 1815806"/>
              <a:gd name="connsiteY3" fmla="*/ 0 h 3829511"/>
            </a:gdLst>
            <a:ahLst/>
            <a:cxnLst>
              <a:cxn ang="0">
                <a:pos x="connsiteX0" y="connsiteY0"/>
              </a:cxn>
              <a:cxn ang="0">
                <a:pos x="connsiteX1" y="connsiteY1"/>
              </a:cxn>
              <a:cxn ang="0">
                <a:pos x="connsiteX2" y="connsiteY2"/>
              </a:cxn>
              <a:cxn ang="0">
                <a:pos x="connsiteX3" y="connsiteY3"/>
              </a:cxn>
            </a:cxnLst>
            <a:rect l="l" t="t" r="r" b="b"/>
            <a:pathLst>
              <a:path w="1815806" h="3829511">
                <a:moveTo>
                  <a:pt x="0" y="3829511"/>
                </a:moveTo>
                <a:lnTo>
                  <a:pt x="1815806" y="3829511"/>
                </a:lnTo>
                <a:lnTo>
                  <a:pt x="1815806" y="0"/>
                </a:lnTo>
                <a:lnTo>
                  <a:pt x="0" y="0"/>
                </a:lnTo>
                <a:close/>
              </a:path>
            </a:pathLst>
          </a:custGeom>
        </p:spPr>
      </p:pic>
      <p:pic>
        <p:nvPicPr>
          <p:cNvPr id="16" name="Graphic 15">
            <a:extLst>
              <a:ext uri="{FF2B5EF4-FFF2-40B4-BE49-F238E27FC236}">
                <a16:creationId xmlns:a16="http://schemas.microsoft.com/office/drawing/2014/main" id="{5AB0AC87-A4CD-F667-74B2-52047C1E6FB5}"/>
              </a:ext>
            </a:extLst>
          </p:cNvPr>
          <p:cNvPicPr>
            <a:picLocks noChangeAspect="1"/>
          </p:cNvPicPr>
          <p:nvPr userDrawn="1"/>
        </p:nvPicPr>
        <p:blipFill>
          <a:blip r:embed="rId4">
            <a:extLst>
              <a:ext uri="{96DAC541-7B7A-43D3-8B79-37D633B846F1}">
                <asvg:svgBlip xmlns:asvg="http://schemas.microsoft.com/office/drawing/2016/SVG/main" r:embed="rId5"/>
              </a:ext>
            </a:extLst>
          </a:blip>
          <a:srcRect r="85638" b="45150"/>
          <a:stretch>
            <a:fillRect/>
          </a:stretch>
        </p:blipFill>
        <p:spPr>
          <a:xfrm flipV="1">
            <a:off x="10887888" y="1"/>
            <a:ext cx="1304112" cy="3289795"/>
          </a:xfrm>
          <a:custGeom>
            <a:avLst/>
            <a:gdLst>
              <a:gd name="connsiteX0" fmla="*/ 0 w 1304112"/>
              <a:gd name="connsiteY0" fmla="*/ 3289795 h 3289795"/>
              <a:gd name="connsiteX1" fmla="*/ 1304112 w 1304112"/>
              <a:gd name="connsiteY1" fmla="*/ 3289795 h 3289795"/>
              <a:gd name="connsiteX2" fmla="*/ 1304112 w 1304112"/>
              <a:gd name="connsiteY2" fmla="*/ 0 h 3289795"/>
              <a:gd name="connsiteX3" fmla="*/ 0 w 1304112"/>
              <a:gd name="connsiteY3" fmla="*/ 0 h 3289795"/>
            </a:gdLst>
            <a:ahLst/>
            <a:cxnLst>
              <a:cxn ang="0">
                <a:pos x="connsiteX0" y="connsiteY0"/>
              </a:cxn>
              <a:cxn ang="0">
                <a:pos x="connsiteX1" y="connsiteY1"/>
              </a:cxn>
              <a:cxn ang="0">
                <a:pos x="connsiteX2" y="connsiteY2"/>
              </a:cxn>
              <a:cxn ang="0">
                <a:pos x="connsiteX3" y="connsiteY3"/>
              </a:cxn>
            </a:cxnLst>
            <a:rect l="l" t="t" r="r" b="b"/>
            <a:pathLst>
              <a:path w="1304112" h="3289795">
                <a:moveTo>
                  <a:pt x="0" y="3289795"/>
                </a:moveTo>
                <a:lnTo>
                  <a:pt x="1304112" y="3289795"/>
                </a:lnTo>
                <a:lnTo>
                  <a:pt x="1304112" y="0"/>
                </a:lnTo>
                <a:lnTo>
                  <a:pt x="0" y="0"/>
                </a:lnTo>
                <a:close/>
              </a:path>
            </a:pathLst>
          </a:custGeom>
        </p:spPr>
      </p:pic>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55">
            <a:extLst>
              <a:ext uri="{FF2B5EF4-FFF2-40B4-BE49-F238E27FC236}">
                <a16:creationId xmlns:a16="http://schemas.microsoft.com/office/drawing/2014/main" id="{5DF0CA69-CF45-9850-4F85-B4C3BF2141B4}"/>
              </a:ext>
            </a:extLst>
          </p:cNvPr>
          <p:cNvSpPr/>
          <p:nvPr userDrawn="1"/>
        </p:nvSpPr>
        <p:spPr>
          <a:xfrm>
            <a:off x="-7736" y="6082871"/>
            <a:ext cx="12199737" cy="493110"/>
          </a:xfrm>
          <a:custGeom>
            <a:avLst/>
            <a:gdLst>
              <a:gd name="connsiteX0" fmla="*/ 25897 w 12199737"/>
              <a:gd name="connsiteY0" fmla="*/ 0 h 493110"/>
              <a:gd name="connsiteX1" fmla="*/ 12199737 w 12199737"/>
              <a:gd name="connsiteY1" fmla="*/ 0 h 493110"/>
              <a:gd name="connsiteX2" fmla="*/ 12199737 w 12199737"/>
              <a:gd name="connsiteY2" fmla="*/ 493110 h 493110"/>
              <a:gd name="connsiteX3" fmla="*/ 25897 w 12199737"/>
              <a:gd name="connsiteY3" fmla="*/ 493109 h 493110"/>
              <a:gd name="connsiteX4" fmla="*/ 0 w 12199737"/>
              <a:gd name="connsiteY4" fmla="*/ 490499 h 493110"/>
              <a:gd name="connsiteX5" fmla="*/ 0 w 12199737"/>
              <a:gd name="connsiteY5" fmla="*/ 2611 h 4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9737" h="493110">
                <a:moveTo>
                  <a:pt x="25897" y="0"/>
                </a:moveTo>
                <a:lnTo>
                  <a:pt x="12199737" y="0"/>
                </a:lnTo>
                <a:lnTo>
                  <a:pt x="12199737" y="493110"/>
                </a:lnTo>
                <a:lnTo>
                  <a:pt x="25897" y="493109"/>
                </a:lnTo>
                <a:lnTo>
                  <a:pt x="0" y="490499"/>
                </a:lnTo>
                <a:lnTo>
                  <a:pt x="0" y="26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Oval 19">
            <a:extLst>
              <a:ext uri="{FF2B5EF4-FFF2-40B4-BE49-F238E27FC236}">
                <a16:creationId xmlns:a16="http://schemas.microsoft.com/office/drawing/2014/main" id="{AFE865D6-FFF0-8547-C225-4EA40D12981C}"/>
              </a:ext>
            </a:extLst>
          </p:cNvPr>
          <p:cNvSpPr/>
          <p:nvPr userDrawn="1"/>
        </p:nvSpPr>
        <p:spPr>
          <a:xfrm>
            <a:off x="10745496" y="271272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BC43A4F4-14CD-C1BC-076B-D3EC524E9072}"/>
              </a:ext>
            </a:extLst>
          </p:cNvPr>
          <p:cNvSpPr/>
          <p:nvPr userDrawn="1"/>
        </p:nvSpPr>
        <p:spPr>
          <a:xfrm>
            <a:off x="11336726" y="2288311"/>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F59C9BF2-FA96-FBA2-CC60-3024E983F26F}"/>
              </a:ext>
            </a:extLst>
          </p:cNvPr>
          <p:cNvSpPr/>
          <p:nvPr userDrawn="1"/>
        </p:nvSpPr>
        <p:spPr>
          <a:xfrm>
            <a:off x="825032" y="6142636"/>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6035040" y="2148840"/>
            <a:ext cx="3566160" cy="649224"/>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760720" y="2788920"/>
            <a:ext cx="4352544" cy="2002536"/>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52812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BEF48E5-0EF0-3977-79C2-820662F06DA9}"/>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36AAF462-6D82-EBE1-069E-7DBC32F1CC5D}"/>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AF211A54-748F-71FD-8701-AE68B04A5A19}"/>
              </a:ext>
            </a:extLst>
          </p:cNvPr>
          <p:cNvSpPr>
            <a:spLocks noGrp="1"/>
          </p:cNvSpPr>
          <p:nvPr>
            <p:ph type="body" idx="1"/>
          </p:nvPr>
        </p:nvSpPr>
        <p:spPr>
          <a:xfrm>
            <a:off x="1572768"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8F8E6-CFD8-798A-9C2F-F6AC425444CA}"/>
              </a:ext>
            </a:extLst>
          </p:cNvPr>
          <p:cNvSpPr>
            <a:spLocks noGrp="1"/>
          </p:cNvSpPr>
          <p:nvPr>
            <p:ph sz="half" idx="2"/>
          </p:nvPr>
        </p:nvSpPr>
        <p:spPr>
          <a:xfrm>
            <a:off x="129844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0FF5B42-8E52-2B78-7C88-39A811D7A960}"/>
              </a:ext>
            </a:extLst>
          </p:cNvPr>
          <p:cNvSpPr>
            <a:spLocks noGrp="1"/>
          </p:cNvSpPr>
          <p:nvPr>
            <p:ph type="body" sz="quarter" idx="3"/>
          </p:nvPr>
        </p:nvSpPr>
        <p:spPr>
          <a:xfrm>
            <a:off x="5349240"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0AB633-C7A8-E90B-901E-7E3FCE2D54D4}"/>
              </a:ext>
            </a:extLst>
          </p:cNvPr>
          <p:cNvSpPr>
            <a:spLocks noGrp="1"/>
          </p:cNvSpPr>
          <p:nvPr>
            <p:ph sz="quarter" idx="4"/>
          </p:nvPr>
        </p:nvSpPr>
        <p:spPr>
          <a:xfrm>
            <a:off x="5074920"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FB569F4F-40C0-2BAE-2F80-0B6BF70B4999}"/>
              </a:ext>
            </a:extLst>
          </p:cNvPr>
          <p:cNvSpPr>
            <a:spLocks noGrp="1"/>
          </p:cNvSpPr>
          <p:nvPr>
            <p:ph type="title"/>
          </p:nvPr>
        </p:nvSpPr>
        <p:spPr/>
        <p:txBody>
          <a:bodyPr/>
          <a:lstStyle/>
          <a:p>
            <a:r>
              <a:rPr lang="en-US"/>
              <a:t>Click to edit Master title style</a:t>
            </a:r>
          </a:p>
        </p:txBody>
      </p:sp>
      <p:sp>
        <p:nvSpPr>
          <p:cNvPr id="19" name="Text Placeholder 9">
            <a:extLst>
              <a:ext uri="{FF2B5EF4-FFF2-40B4-BE49-F238E27FC236}">
                <a16:creationId xmlns:a16="http://schemas.microsoft.com/office/drawing/2014/main" id="{F38E5EFA-258F-AF45-F3FE-029FC106765E}"/>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21" name="Footer Placeholder 20">
            <a:extLst>
              <a:ext uri="{FF2B5EF4-FFF2-40B4-BE49-F238E27FC236}">
                <a16:creationId xmlns:a16="http://schemas.microsoft.com/office/drawing/2014/main" id="{D44511B0-E2E3-43E3-E867-BD59B58CA925}"/>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9FE5CA81-EC6E-7E1A-302A-32C7DC50B8AB}"/>
              </a:ext>
            </a:extLst>
          </p:cNvPr>
          <p:cNvSpPr>
            <a:spLocks noGrp="1"/>
          </p:cNvSpPr>
          <p:nvPr>
            <p:ph type="sldNum" sz="quarter" idx="15"/>
          </p:nvPr>
        </p:nvSpPr>
        <p:spPr/>
        <p:txBody>
          <a:bodyPr/>
          <a:lstStyle/>
          <a:p>
            <a:fld id="{CC43B8D3-9A08-F84C-9DD4-44948BA52D4B}" type="slidenum">
              <a:rPr lang="en-US" smtClean="0"/>
              <a:pPr/>
              <a:t>‹#›</a:t>
            </a:fld>
            <a:endParaRPr lang="en-US" dirty="0"/>
          </a:p>
        </p:txBody>
      </p:sp>
      <p:pic>
        <p:nvPicPr>
          <p:cNvPr id="2" name="Graphic 1">
            <a:extLst>
              <a:ext uri="{FF2B5EF4-FFF2-40B4-BE49-F238E27FC236}">
                <a16:creationId xmlns:a16="http://schemas.microsoft.com/office/drawing/2014/main" id="{E38DCAB8-FF04-8225-502A-9415422E45E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4165" t="86663"/>
          <a:stretch/>
        </p:blipFill>
        <p:spPr>
          <a:xfrm flipH="1" flipV="1">
            <a:off x="7732664" y="5943369"/>
            <a:ext cx="4459335" cy="914630"/>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7" name="Oval 6">
            <a:extLst>
              <a:ext uri="{FF2B5EF4-FFF2-40B4-BE49-F238E27FC236}">
                <a16:creationId xmlns:a16="http://schemas.microsoft.com/office/drawing/2014/main" id="{D37B56B1-1773-120E-5DF7-ADC768615C86}"/>
              </a:ext>
            </a:extLst>
          </p:cNvPr>
          <p:cNvSpPr/>
          <p:nvPr userDrawn="1"/>
        </p:nvSpPr>
        <p:spPr>
          <a:xfrm>
            <a:off x="10012200" y="5977940"/>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4">
            <a:extLst>
              <a:ext uri="{FF2B5EF4-FFF2-40B4-BE49-F238E27FC236}">
                <a16:creationId xmlns:a16="http://schemas.microsoft.com/office/drawing/2014/main" id="{BA05B6D8-31AC-001B-57B4-132C0A9BED34}"/>
              </a:ext>
            </a:extLst>
          </p:cNvPr>
          <p:cNvSpPr>
            <a:spLocks noGrp="1"/>
          </p:cNvSpPr>
          <p:nvPr>
            <p:ph type="body" sz="quarter" idx="16"/>
          </p:nvPr>
        </p:nvSpPr>
        <p:spPr>
          <a:xfrm>
            <a:off x="8851392" y="2148840"/>
            <a:ext cx="3218688" cy="365760"/>
          </a:xfrm>
        </p:spPr>
        <p:txBody>
          <a:bodyPr anchor="b">
            <a:noAutofit/>
          </a:bodyPr>
          <a:lstStyle>
            <a:lvl1pPr marL="0" indent="0">
              <a:lnSpc>
                <a:spcPct val="100000"/>
              </a:lnSpc>
              <a:spcBef>
                <a:spcPts val="0"/>
              </a:spcBef>
              <a:buNone/>
              <a:defRPr sz="1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5">
            <a:extLst>
              <a:ext uri="{FF2B5EF4-FFF2-40B4-BE49-F238E27FC236}">
                <a16:creationId xmlns:a16="http://schemas.microsoft.com/office/drawing/2014/main" id="{56DC4DB0-B5C2-72F4-A891-0281DDB80FCB}"/>
              </a:ext>
            </a:extLst>
          </p:cNvPr>
          <p:cNvSpPr>
            <a:spLocks noGrp="1"/>
          </p:cNvSpPr>
          <p:nvPr>
            <p:ph sz="quarter" idx="17"/>
          </p:nvPr>
        </p:nvSpPr>
        <p:spPr>
          <a:xfrm>
            <a:off x="8567928" y="2788920"/>
            <a:ext cx="3163824" cy="3291840"/>
          </a:xfrm>
        </p:spPr>
        <p:txBody>
          <a:bodyPr>
            <a:normAutofit/>
          </a:bodyPr>
          <a:lstStyle>
            <a:lvl1pPr>
              <a:lnSpc>
                <a:spcPct val="150000"/>
              </a:lnSpc>
              <a:spcBef>
                <a:spcPts val="0"/>
              </a:spcBef>
              <a:defRPr sz="1400"/>
            </a:lvl1pPr>
            <a:lvl2pPr>
              <a:lnSpc>
                <a:spcPct val="150000"/>
              </a:lnSpc>
              <a:spcBef>
                <a:spcPts val="0"/>
              </a:spcBef>
              <a:defRPr sz="1200"/>
            </a:lvl2pPr>
            <a:lvl3pPr>
              <a:lnSpc>
                <a:spcPct val="150000"/>
              </a:lnSpc>
              <a:spcBef>
                <a:spcPts val="0"/>
              </a:spcBef>
              <a:defRPr sz="1100"/>
            </a:lvl3pPr>
            <a:lvl4pPr>
              <a:lnSpc>
                <a:spcPct val="150000"/>
              </a:lnSpc>
              <a:spcBef>
                <a:spcPts val="0"/>
              </a:spcBef>
              <a:defRPr sz="1050"/>
            </a:lvl4pPr>
            <a:lvl5pPr>
              <a:lnSpc>
                <a:spcPct val="150000"/>
              </a:lnSpc>
              <a:spcBef>
                <a:spcPts val="0"/>
              </a:spcBef>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5535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0" name="Graphic 22">
            <a:extLst>
              <a:ext uri="{FF2B5EF4-FFF2-40B4-BE49-F238E27FC236}">
                <a16:creationId xmlns:a16="http://schemas.microsoft.com/office/drawing/2014/main" id="{8508C9A2-89A3-8585-F561-54AF27E76C2E}"/>
              </a:ext>
            </a:extLst>
          </p:cNvPr>
          <p:cNvSpPr/>
          <p:nvPr/>
        </p:nvSpPr>
        <p:spPr>
          <a:xfrm>
            <a:off x="8963354" y="3545840"/>
            <a:ext cx="2556181" cy="2641600"/>
          </a:xfrm>
          <a:custGeom>
            <a:avLst/>
            <a:gdLst>
              <a:gd name="connsiteX0" fmla="*/ 11417928 w 11417635"/>
              <a:gd name="connsiteY0" fmla="*/ 16489276 h 17685280"/>
              <a:gd name="connsiteX1" fmla="*/ 10219543 w 11417635"/>
              <a:gd name="connsiteY1" fmla="*/ 17687536 h 17685280"/>
              <a:gd name="connsiteX2" fmla="*/ 1198684 w 11417635"/>
              <a:gd name="connsiteY2" fmla="*/ 17687536 h 17685280"/>
              <a:gd name="connsiteX3" fmla="*/ 293 w 11417635"/>
              <a:gd name="connsiteY3" fmla="*/ 16489276 h 17685280"/>
              <a:gd name="connsiteX4" fmla="*/ 293 w 11417635"/>
              <a:gd name="connsiteY4" fmla="*/ 1200514 h 17685280"/>
              <a:gd name="connsiteX5" fmla="*/ 1198684 w 11417635"/>
              <a:gd name="connsiteY5" fmla="*/ 2255 h 17685280"/>
              <a:gd name="connsiteX6" fmla="*/ 10219543 w 11417635"/>
              <a:gd name="connsiteY6" fmla="*/ 2255 h 17685280"/>
              <a:gd name="connsiteX7" fmla="*/ 11417928 w 11417635"/>
              <a:gd name="connsiteY7" fmla="*/ 1200514 h 17685280"/>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7" fmla="*/ 10219250 w 11417635"/>
              <a:gd name="connsiteY7" fmla="*/ 14227 h 17699508"/>
              <a:gd name="connsiteX8" fmla="*/ 11417635 w 11417635"/>
              <a:gd name="connsiteY8" fmla="*/ 1212486 h 17699508"/>
              <a:gd name="connsiteX9" fmla="*/ 11417635 w 11417635"/>
              <a:gd name="connsiteY9" fmla="*/ 16501248 h 17699508"/>
              <a:gd name="connsiteX0" fmla="*/ 11417635 w 11509075"/>
              <a:gd name="connsiteY0" fmla="*/ 1212486 h 17699508"/>
              <a:gd name="connsiteX1" fmla="*/ 11417635 w 11509075"/>
              <a:gd name="connsiteY1" fmla="*/ 16501248 h 17699508"/>
              <a:gd name="connsiteX2" fmla="*/ 10219250 w 11509075"/>
              <a:gd name="connsiteY2" fmla="*/ 17699508 h 17699508"/>
              <a:gd name="connsiteX3" fmla="*/ 1198391 w 11509075"/>
              <a:gd name="connsiteY3" fmla="*/ 17699508 h 17699508"/>
              <a:gd name="connsiteX4" fmla="*/ 0 w 11509075"/>
              <a:gd name="connsiteY4" fmla="*/ 16501248 h 17699508"/>
              <a:gd name="connsiteX5" fmla="*/ 0 w 11509075"/>
              <a:gd name="connsiteY5" fmla="*/ 1212486 h 17699508"/>
              <a:gd name="connsiteX6" fmla="*/ 1198391 w 11509075"/>
              <a:gd name="connsiteY6" fmla="*/ 14227 h 17699508"/>
              <a:gd name="connsiteX7" fmla="*/ 3548686 w 11509075"/>
              <a:gd name="connsiteY7" fmla="*/ 0 h 17699508"/>
              <a:gd name="connsiteX8" fmla="*/ 10219250 w 11509075"/>
              <a:gd name="connsiteY8" fmla="*/ 14227 h 17699508"/>
              <a:gd name="connsiteX9" fmla="*/ 11509075 w 11509075"/>
              <a:gd name="connsiteY9" fmla="*/ 1303926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8" fmla="*/ 10219250 w 11417635"/>
              <a:gd name="connsiteY8" fmla="*/ 14227 h 17699508"/>
              <a:gd name="connsiteX0" fmla="*/ 11417635 w 11417635"/>
              <a:gd name="connsiteY0" fmla="*/ 1212486 h 17699508"/>
              <a:gd name="connsiteX1" fmla="*/ 11417635 w 11417635"/>
              <a:gd name="connsiteY1" fmla="*/ 16501248 h 17699508"/>
              <a:gd name="connsiteX2" fmla="*/ 10219250 w 11417635"/>
              <a:gd name="connsiteY2" fmla="*/ 17699508 h 17699508"/>
              <a:gd name="connsiteX3" fmla="*/ 1198391 w 11417635"/>
              <a:gd name="connsiteY3" fmla="*/ 17699508 h 17699508"/>
              <a:gd name="connsiteX4" fmla="*/ 0 w 11417635"/>
              <a:gd name="connsiteY4" fmla="*/ 16501248 h 17699508"/>
              <a:gd name="connsiteX5" fmla="*/ 0 w 11417635"/>
              <a:gd name="connsiteY5" fmla="*/ 1212486 h 17699508"/>
              <a:gd name="connsiteX6" fmla="*/ 1198391 w 11417635"/>
              <a:gd name="connsiteY6" fmla="*/ 14227 h 17699508"/>
              <a:gd name="connsiteX7" fmla="*/ 3548686 w 11417635"/>
              <a:gd name="connsiteY7" fmla="*/ 0 h 17699508"/>
              <a:gd name="connsiteX0" fmla="*/ 11417635 w 11417635"/>
              <a:gd name="connsiteY0" fmla="*/ 16501248 h 17699508"/>
              <a:gd name="connsiteX1" fmla="*/ 10219250 w 11417635"/>
              <a:gd name="connsiteY1" fmla="*/ 17699508 h 17699508"/>
              <a:gd name="connsiteX2" fmla="*/ 1198391 w 11417635"/>
              <a:gd name="connsiteY2" fmla="*/ 17699508 h 17699508"/>
              <a:gd name="connsiteX3" fmla="*/ 0 w 11417635"/>
              <a:gd name="connsiteY3" fmla="*/ 16501248 h 17699508"/>
              <a:gd name="connsiteX4" fmla="*/ 0 w 11417635"/>
              <a:gd name="connsiteY4" fmla="*/ 1212486 h 17699508"/>
              <a:gd name="connsiteX5" fmla="*/ 1198391 w 11417635"/>
              <a:gd name="connsiteY5" fmla="*/ 14227 h 17699508"/>
              <a:gd name="connsiteX6" fmla="*/ 3548686 w 11417635"/>
              <a:gd name="connsiteY6"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002280 h 17699508"/>
              <a:gd name="connsiteX5" fmla="*/ 2235 w 11419870"/>
              <a:gd name="connsiteY5" fmla="*/ 1212486 h 17699508"/>
              <a:gd name="connsiteX6" fmla="*/ 1200626 w 11419870"/>
              <a:gd name="connsiteY6" fmla="*/ 14227 h 17699508"/>
              <a:gd name="connsiteX7" fmla="*/ 3550921 w 11419870"/>
              <a:gd name="connsiteY7" fmla="*/ 0 h 17699508"/>
              <a:gd name="connsiteX0" fmla="*/ 11419870 w 11419870"/>
              <a:gd name="connsiteY0" fmla="*/ 16501248 h 17699508"/>
              <a:gd name="connsiteX1" fmla="*/ 10221485 w 11419870"/>
              <a:gd name="connsiteY1" fmla="*/ 17699508 h 17699508"/>
              <a:gd name="connsiteX2" fmla="*/ 1200626 w 11419870"/>
              <a:gd name="connsiteY2" fmla="*/ 17699508 h 17699508"/>
              <a:gd name="connsiteX3" fmla="*/ 2235 w 11419870"/>
              <a:gd name="connsiteY3" fmla="*/ 16501248 h 17699508"/>
              <a:gd name="connsiteX4" fmla="*/ 0 w 11419870"/>
              <a:gd name="connsiteY4" fmla="*/ 3947160 h 17699508"/>
              <a:gd name="connsiteX5" fmla="*/ 0 w 11419870"/>
              <a:gd name="connsiteY5" fmla="*/ 3002280 h 17699508"/>
              <a:gd name="connsiteX6" fmla="*/ 2235 w 11419870"/>
              <a:gd name="connsiteY6" fmla="*/ 1212486 h 17699508"/>
              <a:gd name="connsiteX7" fmla="*/ 1200626 w 11419870"/>
              <a:gd name="connsiteY7" fmla="*/ 14227 h 17699508"/>
              <a:gd name="connsiteX8" fmla="*/ 3550921 w 11419870"/>
              <a:gd name="connsiteY8" fmla="*/ 0 h 17699508"/>
              <a:gd name="connsiteX0" fmla="*/ 10221485 w 10221485"/>
              <a:gd name="connsiteY0" fmla="*/ 17699508 h 17699508"/>
              <a:gd name="connsiteX1" fmla="*/ 1200626 w 10221485"/>
              <a:gd name="connsiteY1" fmla="*/ 17699508 h 17699508"/>
              <a:gd name="connsiteX2" fmla="*/ 2235 w 10221485"/>
              <a:gd name="connsiteY2" fmla="*/ 16501248 h 17699508"/>
              <a:gd name="connsiteX3" fmla="*/ 0 w 10221485"/>
              <a:gd name="connsiteY3" fmla="*/ 3947160 h 17699508"/>
              <a:gd name="connsiteX4" fmla="*/ 0 w 10221485"/>
              <a:gd name="connsiteY4" fmla="*/ 3002280 h 17699508"/>
              <a:gd name="connsiteX5" fmla="*/ 2235 w 10221485"/>
              <a:gd name="connsiteY5" fmla="*/ 1212486 h 17699508"/>
              <a:gd name="connsiteX6" fmla="*/ 1200626 w 10221485"/>
              <a:gd name="connsiteY6" fmla="*/ 14227 h 17699508"/>
              <a:gd name="connsiteX7" fmla="*/ 3550921 w 10221485"/>
              <a:gd name="connsiteY7" fmla="*/ 0 h 17699508"/>
              <a:gd name="connsiteX0" fmla="*/ 1200626 w 3550921"/>
              <a:gd name="connsiteY0" fmla="*/ 17699508 h 17699508"/>
              <a:gd name="connsiteX1" fmla="*/ 2235 w 3550921"/>
              <a:gd name="connsiteY1" fmla="*/ 16501248 h 17699508"/>
              <a:gd name="connsiteX2" fmla="*/ 0 w 3550921"/>
              <a:gd name="connsiteY2" fmla="*/ 3947160 h 17699508"/>
              <a:gd name="connsiteX3" fmla="*/ 0 w 3550921"/>
              <a:gd name="connsiteY3" fmla="*/ 3002280 h 17699508"/>
              <a:gd name="connsiteX4" fmla="*/ 2235 w 3550921"/>
              <a:gd name="connsiteY4" fmla="*/ 1212486 h 17699508"/>
              <a:gd name="connsiteX5" fmla="*/ 1200626 w 3550921"/>
              <a:gd name="connsiteY5" fmla="*/ 14227 h 17699508"/>
              <a:gd name="connsiteX6" fmla="*/ 3550921 w 3550921"/>
              <a:gd name="connsiteY6" fmla="*/ 0 h 17699508"/>
              <a:gd name="connsiteX0" fmla="*/ 2235 w 3550921"/>
              <a:gd name="connsiteY0" fmla="*/ 16501248 h 16501248"/>
              <a:gd name="connsiteX1" fmla="*/ 0 w 3550921"/>
              <a:gd name="connsiteY1" fmla="*/ 3947160 h 16501248"/>
              <a:gd name="connsiteX2" fmla="*/ 0 w 3550921"/>
              <a:gd name="connsiteY2" fmla="*/ 3002280 h 16501248"/>
              <a:gd name="connsiteX3" fmla="*/ 2235 w 3550921"/>
              <a:gd name="connsiteY3" fmla="*/ 1212486 h 16501248"/>
              <a:gd name="connsiteX4" fmla="*/ 1200626 w 3550921"/>
              <a:gd name="connsiteY4" fmla="*/ 14227 h 16501248"/>
              <a:gd name="connsiteX5" fmla="*/ 3550921 w 3550921"/>
              <a:gd name="connsiteY5" fmla="*/ 0 h 16501248"/>
              <a:gd name="connsiteX0" fmla="*/ 0 w 3550921"/>
              <a:gd name="connsiteY0" fmla="*/ 3947160 h 3947160"/>
              <a:gd name="connsiteX1" fmla="*/ 0 w 3550921"/>
              <a:gd name="connsiteY1" fmla="*/ 3002280 h 3947160"/>
              <a:gd name="connsiteX2" fmla="*/ 2235 w 3550921"/>
              <a:gd name="connsiteY2" fmla="*/ 1212486 h 3947160"/>
              <a:gd name="connsiteX3" fmla="*/ 1200626 w 3550921"/>
              <a:gd name="connsiteY3" fmla="*/ 14227 h 3947160"/>
              <a:gd name="connsiteX4" fmla="*/ 3550921 w 3550921"/>
              <a:gd name="connsiteY4" fmla="*/ 0 h 3947160"/>
              <a:gd name="connsiteX0" fmla="*/ 0 w 3550921"/>
              <a:gd name="connsiteY0" fmla="*/ 3002280 h 3002280"/>
              <a:gd name="connsiteX1" fmla="*/ 2235 w 3550921"/>
              <a:gd name="connsiteY1" fmla="*/ 1212486 h 3002280"/>
              <a:gd name="connsiteX2" fmla="*/ 1200626 w 3550921"/>
              <a:gd name="connsiteY2" fmla="*/ 14227 h 3002280"/>
              <a:gd name="connsiteX3" fmla="*/ 3550921 w 3550921"/>
              <a:gd name="connsiteY3" fmla="*/ 0 h 3002280"/>
              <a:gd name="connsiteX0" fmla="*/ 2845 w 3548686"/>
              <a:gd name="connsiteY0" fmla="*/ 2799080 h 2799080"/>
              <a:gd name="connsiteX1" fmla="*/ 0 w 3548686"/>
              <a:gd name="connsiteY1" fmla="*/ 1212486 h 2799080"/>
              <a:gd name="connsiteX2" fmla="*/ 1198391 w 3548686"/>
              <a:gd name="connsiteY2" fmla="*/ 14227 h 2799080"/>
              <a:gd name="connsiteX3" fmla="*/ 3548686 w 3548686"/>
              <a:gd name="connsiteY3" fmla="*/ 0 h 2799080"/>
              <a:gd name="connsiteX0" fmla="*/ 2845 w 3548686"/>
              <a:gd name="connsiteY0" fmla="*/ 2707640 h 2707640"/>
              <a:gd name="connsiteX1" fmla="*/ 0 w 3548686"/>
              <a:gd name="connsiteY1" fmla="*/ 1212486 h 2707640"/>
              <a:gd name="connsiteX2" fmla="*/ 1198391 w 3548686"/>
              <a:gd name="connsiteY2" fmla="*/ 14227 h 2707640"/>
              <a:gd name="connsiteX3" fmla="*/ 3548686 w 3548686"/>
              <a:gd name="connsiteY3" fmla="*/ 0 h 2707640"/>
              <a:gd name="connsiteX0" fmla="*/ 2845 w 3548686"/>
              <a:gd name="connsiteY0" fmla="*/ 2667000 h 2667000"/>
              <a:gd name="connsiteX1" fmla="*/ 0 w 3548686"/>
              <a:gd name="connsiteY1" fmla="*/ 1212486 h 2667000"/>
              <a:gd name="connsiteX2" fmla="*/ 1198391 w 3548686"/>
              <a:gd name="connsiteY2" fmla="*/ 14227 h 2667000"/>
              <a:gd name="connsiteX3" fmla="*/ 3548686 w 3548686"/>
              <a:gd name="connsiteY3" fmla="*/ 0 h 2667000"/>
              <a:gd name="connsiteX0" fmla="*/ 2845 w 3548686"/>
              <a:gd name="connsiteY0" fmla="*/ 2651760 h 2651760"/>
              <a:gd name="connsiteX1" fmla="*/ 0 w 3548686"/>
              <a:gd name="connsiteY1" fmla="*/ 1212486 h 2651760"/>
              <a:gd name="connsiteX2" fmla="*/ 1198391 w 3548686"/>
              <a:gd name="connsiteY2" fmla="*/ 14227 h 2651760"/>
              <a:gd name="connsiteX3" fmla="*/ 3548686 w 3548686"/>
              <a:gd name="connsiteY3" fmla="*/ 0 h 2651760"/>
              <a:gd name="connsiteX0" fmla="*/ 2845 w 3020366"/>
              <a:gd name="connsiteY0" fmla="*/ 2651760 h 2651760"/>
              <a:gd name="connsiteX1" fmla="*/ 0 w 3020366"/>
              <a:gd name="connsiteY1" fmla="*/ 1212486 h 2651760"/>
              <a:gd name="connsiteX2" fmla="*/ 1198391 w 3020366"/>
              <a:gd name="connsiteY2" fmla="*/ 14227 h 2651760"/>
              <a:gd name="connsiteX3" fmla="*/ 3020366 w 3020366"/>
              <a:gd name="connsiteY3" fmla="*/ 0 h 2651760"/>
              <a:gd name="connsiteX0" fmla="*/ 2845 w 2883206"/>
              <a:gd name="connsiteY0" fmla="*/ 2651760 h 2651760"/>
              <a:gd name="connsiteX1" fmla="*/ 0 w 2883206"/>
              <a:gd name="connsiteY1" fmla="*/ 1212486 h 2651760"/>
              <a:gd name="connsiteX2" fmla="*/ 1198391 w 2883206"/>
              <a:gd name="connsiteY2" fmla="*/ 14227 h 2651760"/>
              <a:gd name="connsiteX3" fmla="*/ 2883206 w 2883206"/>
              <a:gd name="connsiteY3" fmla="*/ 0 h 2651760"/>
              <a:gd name="connsiteX0" fmla="*/ 2845 w 2796846"/>
              <a:gd name="connsiteY0" fmla="*/ 2651760 h 2651760"/>
              <a:gd name="connsiteX1" fmla="*/ 0 w 2796846"/>
              <a:gd name="connsiteY1" fmla="*/ 1212486 h 2651760"/>
              <a:gd name="connsiteX2" fmla="*/ 1198391 w 2796846"/>
              <a:gd name="connsiteY2" fmla="*/ 14227 h 2651760"/>
              <a:gd name="connsiteX3" fmla="*/ 2796846 w 2796846"/>
              <a:gd name="connsiteY3" fmla="*/ 0 h 2651760"/>
              <a:gd name="connsiteX0" fmla="*/ 2845 w 2735886"/>
              <a:gd name="connsiteY0" fmla="*/ 2656840 h 2656840"/>
              <a:gd name="connsiteX1" fmla="*/ 0 w 2735886"/>
              <a:gd name="connsiteY1" fmla="*/ 1217566 h 2656840"/>
              <a:gd name="connsiteX2" fmla="*/ 1198391 w 2735886"/>
              <a:gd name="connsiteY2" fmla="*/ 19307 h 2656840"/>
              <a:gd name="connsiteX3" fmla="*/ 2735886 w 2735886"/>
              <a:gd name="connsiteY3" fmla="*/ 0 h 265684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74926"/>
              <a:gd name="connsiteY0" fmla="*/ 2651760 h 2651760"/>
              <a:gd name="connsiteX1" fmla="*/ 0 w 2674926"/>
              <a:gd name="connsiteY1" fmla="*/ 1212486 h 2651760"/>
              <a:gd name="connsiteX2" fmla="*/ 1198391 w 2674926"/>
              <a:gd name="connsiteY2" fmla="*/ 14227 h 2651760"/>
              <a:gd name="connsiteX3" fmla="*/ 2674926 w 2674926"/>
              <a:gd name="connsiteY3" fmla="*/ 0 h 2651760"/>
              <a:gd name="connsiteX0" fmla="*/ 2845 w 2644446"/>
              <a:gd name="connsiteY0" fmla="*/ 2651760 h 2651760"/>
              <a:gd name="connsiteX1" fmla="*/ 0 w 2644446"/>
              <a:gd name="connsiteY1" fmla="*/ 1212486 h 2651760"/>
              <a:gd name="connsiteX2" fmla="*/ 1198391 w 2644446"/>
              <a:gd name="connsiteY2" fmla="*/ 14227 h 2651760"/>
              <a:gd name="connsiteX3" fmla="*/ 2644446 w 2644446"/>
              <a:gd name="connsiteY3" fmla="*/ 0 h 2651760"/>
              <a:gd name="connsiteX0" fmla="*/ 2845 w 2608886"/>
              <a:gd name="connsiteY0" fmla="*/ 2651760 h 2651760"/>
              <a:gd name="connsiteX1" fmla="*/ 0 w 2608886"/>
              <a:gd name="connsiteY1" fmla="*/ 1212486 h 2651760"/>
              <a:gd name="connsiteX2" fmla="*/ 1198391 w 2608886"/>
              <a:gd name="connsiteY2" fmla="*/ 14227 h 2651760"/>
              <a:gd name="connsiteX3" fmla="*/ 2608886 w 2608886"/>
              <a:gd name="connsiteY3" fmla="*/ 0 h 2651760"/>
              <a:gd name="connsiteX0" fmla="*/ 2845 w 2598726"/>
              <a:gd name="connsiteY0" fmla="*/ 2646680 h 2646680"/>
              <a:gd name="connsiteX1" fmla="*/ 0 w 2598726"/>
              <a:gd name="connsiteY1" fmla="*/ 1207406 h 2646680"/>
              <a:gd name="connsiteX2" fmla="*/ 1198391 w 2598726"/>
              <a:gd name="connsiteY2" fmla="*/ 9147 h 2646680"/>
              <a:gd name="connsiteX3" fmla="*/ 2598726 w 2598726"/>
              <a:gd name="connsiteY3" fmla="*/ 0 h 2646680"/>
              <a:gd name="connsiteX0" fmla="*/ 2845 w 2558086"/>
              <a:gd name="connsiteY0" fmla="*/ 2641600 h 2641600"/>
              <a:gd name="connsiteX1" fmla="*/ 0 w 2558086"/>
              <a:gd name="connsiteY1" fmla="*/ 1202326 h 2641600"/>
              <a:gd name="connsiteX2" fmla="*/ 1198391 w 2558086"/>
              <a:gd name="connsiteY2" fmla="*/ 4067 h 2641600"/>
              <a:gd name="connsiteX3" fmla="*/ 2558086 w 2558086"/>
              <a:gd name="connsiteY3" fmla="*/ 0 h 2641600"/>
              <a:gd name="connsiteX0" fmla="*/ 2845 w 2556181"/>
              <a:gd name="connsiteY0" fmla="*/ 2641600 h 2641600"/>
              <a:gd name="connsiteX1" fmla="*/ 0 w 2556181"/>
              <a:gd name="connsiteY1" fmla="*/ 1202326 h 2641600"/>
              <a:gd name="connsiteX2" fmla="*/ 1198391 w 2556181"/>
              <a:gd name="connsiteY2" fmla="*/ 4067 h 2641600"/>
              <a:gd name="connsiteX3" fmla="*/ 2556181 w 2556181"/>
              <a:gd name="connsiteY3" fmla="*/ 0 h 2641600"/>
            </a:gdLst>
            <a:ahLst/>
            <a:cxnLst>
              <a:cxn ang="0">
                <a:pos x="connsiteX0" y="connsiteY0"/>
              </a:cxn>
              <a:cxn ang="0">
                <a:pos x="connsiteX1" y="connsiteY1"/>
              </a:cxn>
              <a:cxn ang="0">
                <a:pos x="connsiteX2" y="connsiteY2"/>
              </a:cxn>
              <a:cxn ang="0">
                <a:pos x="connsiteX3" y="connsiteY3"/>
              </a:cxn>
            </a:cxnLst>
            <a:rect l="l" t="t" r="r" b="b"/>
            <a:pathLst>
              <a:path w="2556181" h="2641600">
                <a:moveTo>
                  <a:pt x="2845" y="2641600"/>
                </a:moveTo>
                <a:cubicBezTo>
                  <a:pt x="1897" y="2112735"/>
                  <a:pt x="948" y="1731191"/>
                  <a:pt x="0" y="1202326"/>
                </a:cubicBezTo>
                <a:cubicBezTo>
                  <a:pt x="0" y="540519"/>
                  <a:pt x="536541" y="4067"/>
                  <a:pt x="1198391" y="4067"/>
                </a:cubicBezTo>
                <a:lnTo>
                  <a:pt x="2556181" y="0"/>
                </a:lnTo>
              </a:path>
            </a:pathLst>
          </a:custGeom>
          <a:noFill/>
          <a:ln w="1356897" cap="sq">
            <a:solidFill>
              <a:schemeClr val="accent4">
                <a:alpha val="89000"/>
              </a:schemeClr>
            </a:solidFill>
            <a:prstDash val="solid"/>
            <a:round/>
          </a:ln>
        </p:spPr>
        <p:txBody>
          <a:bodyPr rtlCol="0" anchor="ctr"/>
          <a:lstStyle/>
          <a:p>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3"/>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Graphic 24">
            <a:extLst>
              <a:ext uri="{FF2B5EF4-FFF2-40B4-BE49-F238E27FC236}">
                <a16:creationId xmlns:a16="http://schemas.microsoft.com/office/drawing/2014/main" id="{3A387C14-96A1-A53F-B0C4-8C320C0E434B}"/>
              </a:ext>
            </a:extLst>
          </p:cNvPr>
          <p:cNvSpPr/>
          <p:nvPr/>
        </p:nvSpPr>
        <p:spPr>
          <a:xfrm>
            <a:off x="8928734" y="3558489"/>
            <a:ext cx="3162299" cy="3196641"/>
          </a:xfrm>
          <a:custGeom>
            <a:avLst/>
            <a:gdLst>
              <a:gd name="connsiteX0" fmla="*/ -3730 w 9166847"/>
              <a:gd name="connsiteY0" fmla="*/ 5764965 h 5765688"/>
              <a:gd name="connsiteX1" fmla="*/ -3730 w 9166847"/>
              <a:gd name="connsiteY1" fmla="*/ 1152444 h 5765688"/>
              <a:gd name="connsiteX2" fmla="*/ 1189314 w 9166847"/>
              <a:gd name="connsiteY2" fmla="*/ -724 h 5765688"/>
              <a:gd name="connsiteX3" fmla="*/ 9163118 w 9166847"/>
              <a:gd name="connsiteY3" fmla="*/ 36857 h 5765688"/>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9166848 w 9166848"/>
              <a:gd name="connsiteY4" fmla="*/ 37581 h 5765689"/>
              <a:gd name="connsiteX0" fmla="*/ 0 w 9166848"/>
              <a:gd name="connsiteY0" fmla="*/ 5765689 h 5765689"/>
              <a:gd name="connsiteX1" fmla="*/ 0 w 9166848"/>
              <a:gd name="connsiteY1" fmla="*/ 1153168 h 5765689"/>
              <a:gd name="connsiteX2" fmla="*/ 1193044 w 9166848"/>
              <a:gd name="connsiteY2" fmla="*/ 0 h 5765689"/>
              <a:gd name="connsiteX3" fmla="*/ 2736923 w 9166848"/>
              <a:gd name="connsiteY3" fmla="*/ 1574 h 5765689"/>
              <a:gd name="connsiteX4" fmla="*/ 3169739 w 9166848"/>
              <a:gd name="connsiteY4" fmla="*/ 7671 h 5765689"/>
              <a:gd name="connsiteX5" fmla="*/ 9166848 w 9166848"/>
              <a:gd name="connsiteY5" fmla="*/ 37581 h 5765689"/>
              <a:gd name="connsiteX0" fmla="*/ 0 w 3169739"/>
              <a:gd name="connsiteY0" fmla="*/ 5765689 h 5765689"/>
              <a:gd name="connsiteX1" fmla="*/ 0 w 3169739"/>
              <a:gd name="connsiteY1" fmla="*/ 1153168 h 5765689"/>
              <a:gd name="connsiteX2" fmla="*/ 1193044 w 3169739"/>
              <a:gd name="connsiteY2" fmla="*/ 0 h 5765689"/>
              <a:gd name="connsiteX3" fmla="*/ 2736923 w 3169739"/>
              <a:gd name="connsiteY3" fmla="*/ 1574 h 5765689"/>
              <a:gd name="connsiteX4" fmla="*/ 3169739 w 3169739"/>
              <a:gd name="connsiteY4" fmla="*/ 7671 h 5765689"/>
              <a:gd name="connsiteX0" fmla="*/ 0 w 3160214"/>
              <a:gd name="connsiteY0" fmla="*/ 5765689 h 5765689"/>
              <a:gd name="connsiteX1" fmla="*/ 0 w 3160214"/>
              <a:gd name="connsiteY1" fmla="*/ 1153168 h 5765689"/>
              <a:gd name="connsiteX2" fmla="*/ 1193044 w 3160214"/>
              <a:gd name="connsiteY2" fmla="*/ 0 h 5765689"/>
              <a:gd name="connsiteX3" fmla="*/ 2736923 w 3160214"/>
              <a:gd name="connsiteY3" fmla="*/ 1574 h 5765689"/>
              <a:gd name="connsiteX4" fmla="*/ 3160214 w 3160214"/>
              <a:gd name="connsiteY4" fmla="*/ 7671 h 5765689"/>
              <a:gd name="connsiteX0" fmla="*/ 2085 w 3162299"/>
              <a:gd name="connsiteY0" fmla="*/ 5765689 h 5765689"/>
              <a:gd name="connsiteX1" fmla="*/ 0 w 3162299"/>
              <a:gd name="connsiteY1" fmla="*/ 3173781 h 5765689"/>
              <a:gd name="connsiteX2" fmla="*/ 2085 w 3162299"/>
              <a:gd name="connsiteY2" fmla="*/ 1153168 h 5765689"/>
              <a:gd name="connsiteX3" fmla="*/ 1195129 w 3162299"/>
              <a:gd name="connsiteY3" fmla="*/ 0 h 5765689"/>
              <a:gd name="connsiteX4" fmla="*/ 2739008 w 3162299"/>
              <a:gd name="connsiteY4" fmla="*/ 1574 h 5765689"/>
              <a:gd name="connsiteX5" fmla="*/ 3162299 w 3162299"/>
              <a:gd name="connsiteY5" fmla="*/ 7671 h 5765689"/>
              <a:gd name="connsiteX0" fmla="*/ 0 w 3162299"/>
              <a:gd name="connsiteY0" fmla="*/ 3173781 h 3173781"/>
              <a:gd name="connsiteX1" fmla="*/ 2085 w 3162299"/>
              <a:gd name="connsiteY1" fmla="*/ 1153168 h 3173781"/>
              <a:gd name="connsiteX2" fmla="*/ 1195129 w 3162299"/>
              <a:gd name="connsiteY2" fmla="*/ 0 h 3173781"/>
              <a:gd name="connsiteX3" fmla="*/ 2739008 w 3162299"/>
              <a:gd name="connsiteY3" fmla="*/ 1574 h 3173781"/>
              <a:gd name="connsiteX4" fmla="*/ 3162299 w 3162299"/>
              <a:gd name="connsiteY4" fmla="*/ 7671 h 3173781"/>
              <a:gd name="connsiteX0" fmla="*/ 0 w 3162299"/>
              <a:gd name="connsiteY0" fmla="*/ 3196641 h 3196641"/>
              <a:gd name="connsiteX1" fmla="*/ 2085 w 3162299"/>
              <a:gd name="connsiteY1" fmla="*/ 1153168 h 3196641"/>
              <a:gd name="connsiteX2" fmla="*/ 1195129 w 3162299"/>
              <a:gd name="connsiteY2" fmla="*/ 0 h 3196641"/>
              <a:gd name="connsiteX3" fmla="*/ 2739008 w 3162299"/>
              <a:gd name="connsiteY3" fmla="*/ 1574 h 3196641"/>
              <a:gd name="connsiteX4" fmla="*/ 3162299 w 3162299"/>
              <a:gd name="connsiteY4" fmla="*/ 7671 h 3196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62299" h="3196641">
                <a:moveTo>
                  <a:pt x="0" y="3196641"/>
                </a:moveTo>
                <a:lnTo>
                  <a:pt x="2085" y="1153168"/>
                </a:lnTo>
                <a:cubicBezTo>
                  <a:pt x="2085" y="516291"/>
                  <a:pt x="536218" y="0"/>
                  <a:pt x="1195129" y="0"/>
                </a:cubicBezTo>
                <a:lnTo>
                  <a:pt x="2739008" y="1574"/>
                </a:lnTo>
                <a:lnTo>
                  <a:pt x="3162299" y="7671"/>
                </a:lnTo>
              </a:path>
            </a:pathLst>
          </a:custGeom>
          <a:noFill/>
          <a:ln w="225588" cap="sq">
            <a:solidFill>
              <a:srgbClr val="FDF9E2"/>
            </a:solidFill>
            <a:prstDash val="solid"/>
            <a:miter/>
          </a:ln>
        </p:spPr>
        <p:txBody>
          <a:bodyPr rtlCol="0" anchor="ctr"/>
          <a:lstStyle/>
          <a:p>
            <a:endParaRPr lang="en-US" dirty="0"/>
          </a:p>
        </p:txBody>
      </p:sp>
      <p:sp>
        <p:nvSpPr>
          <p:cNvPr id="29" name="Oval 28">
            <a:extLst>
              <a:ext uri="{FF2B5EF4-FFF2-40B4-BE49-F238E27FC236}">
                <a16:creationId xmlns:a16="http://schemas.microsoft.com/office/drawing/2014/main" id="{09E9B68F-058D-E637-2550-5DA70E3D0D41}"/>
              </a:ext>
            </a:extLst>
          </p:cNvPr>
          <p:cNvSpPr/>
          <p:nvPr userDrawn="1"/>
        </p:nvSpPr>
        <p:spPr>
          <a:xfrm>
            <a:off x="10310340" y="2011478"/>
            <a:ext cx="1628275" cy="1628275"/>
          </a:xfrm>
          <a:prstGeom prst="ellipse">
            <a:avLst/>
          </a:prstGeom>
          <a:solidFill>
            <a:schemeClr val="accent6">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34" name="Graphic 33">
            <a:extLst>
              <a:ext uri="{FF2B5EF4-FFF2-40B4-BE49-F238E27FC236}">
                <a16:creationId xmlns:a16="http://schemas.microsoft.com/office/drawing/2014/main" id="{6188A037-6B9F-861E-36A7-10311D612729}"/>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972" r="31496"/>
          <a:stretch>
            <a:fillRect/>
          </a:stretch>
        </p:blipFill>
        <p:spPr>
          <a:xfrm>
            <a:off x="12700" y="6051321"/>
            <a:ext cx="12192000" cy="528377"/>
          </a:xfrm>
          <a:custGeom>
            <a:avLst/>
            <a:gdLst>
              <a:gd name="connsiteX0" fmla="*/ 0 w 6858000"/>
              <a:gd name="connsiteY0" fmla="*/ 400156 h 400156"/>
              <a:gd name="connsiteX1" fmla="*/ 0 w 6858000"/>
              <a:gd name="connsiteY1" fmla="*/ 0 h 400156"/>
              <a:gd name="connsiteX2" fmla="*/ 6858000 w 6858000"/>
              <a:gd name="connsiteY2" fmla="*/ 0 h 400156"/>
              <a:gd name="connsiteX3" fmla="*/ 6858000 w 6858000"/>
              <a:gd name="connsiteY3" fmla="*/ 400156 h 400156"/>
            </a:gdLst>
            <a:ahLst/>
            <a:cxnLst>
              <a:cxn ang="0">
                <a:pos x="connsiteX0" y="connsiteY0"/>
              </a:cxn>
              <a:cxn ang="0">
                <a:pos x="connsiteX1" y="connsiteY1"/>
              </a:cxn>
              <a:cxn ang="0">
                <a:pos x="connsiteX2" y="connsiteY2"/>
              </a:cxn>
              <a:cxn ang="0">
                <a:pos x="connsiteX3" y="connsiteY3"/>
              </a:cxn>
            </a:cxnLst>
            <a:rect l="l" t="t" r="r" b="b"/>
            <a:pathLst>
              <a:path w="6858000" h="400156">
                <a:moveTo>
                  <a:pt x="0" y="400156"/>
                </a:moveTo>
                <a:lnTo>
                  <a:pt x="0" y="0"/>
                </a:lnTo>
                <a:lnTo>
                  <a:pt x="6858000" y="0"/>
                </a:lnTo>
                <a:lnTo>
                  <a:pt x="6858000" y="400156"/>
                </a:lnTo>
                <a:close/>
              </a:path>
            </a:pathLst>
          </a:custGeom>
        </p:spPr>
      </p:pic>
      <p:sp>
        <p:nvSpPr>
          <p:cNvPr id="36" name="Oval 35">
            <a:extLst>
              <a:ext uri="{FF2B5EF4-FFF2-40B4-BE49-F238E27FC236}">
                <a16:creationId xmlns:a16="http://schemas.microsoft.com/office/drawing/2014/main" id="{1C9183AD-9166-27E4-F8C4-4AAE1C7F0BB9}"/>
              </a:ext>
            </a:extLst>
          </p:cNvPr>
          <p:cNvSpPr/>
          <p:nvPr userDrawn="1"/>
        </p:nvSpPr>
        <p:spPr>
          <a:xfrm>
            <a:off x="9130046"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DFED6151-9FDE-FB42-89FC-0347B6A3276D}"/>
              </a:ext>
            </a:extLst>
          </p:cNvPr>
          <p:cNvSpPr/>
          <p:nvPr userDrawn="1"/>
        </p:nvSpPr>
        <p:spPr>
          <a:xfrm>
            <a:off x="8385329" y="6134101"/>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ooter Placeholder 45">
            <a:extLst>
              <a:ext uri="{FF2B5EF4-FFF2-40B4-BE49-F238E27FC236}">
                <a16:creationId xmlns:a16="http://schemas.microsoft.com/office/drawing/2014/main" id="{41E6D8BC-2E14-B95F-1E2F-30FF6EE3AEB3}"/>
              </a:ext>
            </a:extLst>
          </p:cNvPr>
          <p:cNvSpPr>
            <a:spLocks noGrp="1"/>
          </p:cNvSpPr>
          <p:nvPr>
            <p:ph type="ftr" sz="quarter" idx="14"/>
          </p:nvPr>
        </p:nvSpPr>
        <p:spPr/>
        <p:txBody>
          <a:bodyPr/>
          <a:lstStyle/>
          <a:p>
            <a:endParaRPr lang="en-US" dirty="0"/>
          </a:p>
        </p:txBody>
      </p:sp>
      <p:sp>
        <p:nvSpPr>
          <p:cNvPr id="47" name="Slide Number Placeholder 46">
            <a:extLst>
              <a:ext uri="{FF2B5EF4-FFF2-40B4-BE49-F238E27FC236}">
                <a16:creationId xmlns:a16="http://schemas.microsoft.com/office/drawing/2014/main" id="{89B6F428-7A93-4AA9-C12A-2A93DFEAF0B6}"/>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580811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pic>
        <p:nvPicPr>
          <p:cNvPr id="44" name="Graphic 43">
            <a:extLst>
              <a:ext uri="{FF2B5EF4-FFF2-40B4-BE49-F238E27FC236}">
                <a16:creationId xmlns:a16="http://schemas.microsoft.com/office/drawing/2014/main" id="{94240F9C-F2B6-6263-0817-7E0809D9DF3A}"/>
              </a:ext>
            </a:extLst>
          </p:cNvPr>
          <p:cNvPicPr>
            <a:picLocks noChangeAspect="1"/>
          </p:cNvPicPr>
          <p:nvPr userDrawn="1"/>
        </p:nvPicPr>
        <p:blipFill>
          <a:blip r:embed="rId2">
            <a:extLst>
              <a:ext uri="{96DAC541-7B7A-43D3-8B79-37D633B846F1}">
                <asvg:svgBlip xmlns:asvg="http://schemas.microsoft.com/office/drawing/2016/SVG/main" r:embed="rId3"/>
              </a:ext>
            </a:extLst>
          </a:blip>
          <a:srcRect b="85327"/>
          <a:stretch>
            <a:fillRect/>
          </a:stretch>
        </p:blipFill>
        <p:spPr>
          <a:xfrm rot="16200000">
            <a:off x="8348893" y="2856018"/>
            <a:ext cx="6718341" cy="1006304"/>
          </a:xfrm>
          <a:custGeom>
            <a:avLst/>
            <a:gdLst>
              <a:gd name="connsiteX0" fmla="*/ 0 w 6718341"/>
              <a:gd name="connsiteY0" fmla="*/ 0 h 1006304"/>
              <a:gd name="connsiteX1" fmla="*/ 6718341 w 6718341"/>
              <a:gd name="connsiteY1" fmla="*/ 0 h 1006304"/>
              <a:gd name="connsiteX2" fmla="*/ 6718341 w 6718341"/>
              <a:gd name="connsiteY2" fmla="*/ 1006304 h 1006304"/>
              <a:gd name="connsiteX3" fmla="*/ 0 w 6718341"/>
              <a:gd name="connsiteY3" fmla="*/ 1006304 h 1006304"/>
            </a:gdLst>
            <a:ahLst/>
            <a:cxnLst>
              <a:cxn ang="0">
                <a:pos x="connsiteX0" y="connsiteY0"/>
              </a:cxn>
              <a:cxn ang="0">
                <a:pos x="connsiteX1" y="connsiteY1"/>
              </a:cxn>
              <a:cxn ang="0">
                <a:pos x="connsiteX2" y="connsiteY2"/>
              </a:cxn>
              <a:cxn ang="0">
                <a:pos x="connsiteX3" y="connsiteY3"/>
              </a:cxn>
            </a:cxnLst>
            <a:rect l="l" t="t" r="r" b="b"/>
            <a:pathLst>
              <a:path w="6718341" h="1006304">
                <a:moveTo>
                  <a:pt x="0" y="0"/>
                </a:moveTo>
                <a:lnTo>
                  <a:pt x="6718341" y="0"/>
                </a:lnTo>
                <a:lnTo>
                  <a:pt x="6718341" y="1006304"/>
                </a:lnTo>
                <a:lnTo>
                  <a:pt x="0" y="1006304"/>
                </a:lnTo>
                <a:close/>
              </a:path>
            </a:pathLst>
          </a:custGeom>
        </p:spPr>
      </p:pic>
      <p:sp>
        <p:nvSpPr>
          <p:cNvPr id="50" name="Oval 49">
            <a:extLst>
              <a:ext uri="{FF2B5EF4-FFF2-40B4-BE49-F238E27FC236}">
                <a16:creationId xmlns:a16="http://schemas.microsoft.com/office/drawing/2014/main" id="{024F3BA7-5767-DA19-90B2-79087CCD234A}"/>
              </a:ext>
            </a:extLst>
          </p:cNvPr>
          <p:cNvSpPr/>
          <p:nvPr userDrawn="1"/>
        </p:nvSpPr>
        <p:spPr>
          <a:xfrm>
            <a:off x="11280648" y="107998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75941C3B-69D9-2131-DE98-77882C6B492E}"/>
              </a:ext>
            </a:extLst>
          </p:cNvPr>
          <p:cNvSpPr/>
          <p:nvPr userDrawn="1"/>
        </p:nvSpPr>
        <p:spPr>
          <a:xfrm>
            <a:off x="9885091" y="4608699"/>
            <a:ext cx="1628275" cy="1628275"/>
          </a:xfrm>
          <a:prstGeom prst="ellipse">
            <a:avLst/>
          </a:prstGeom>
          <a:solidFill>
            <a:schemeClr val="accent3">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72" name="Graphic 71">
            <a:extLst>
              <a:ext uri="{FF2B5EF4-FFF2-40B4-BE49-F238E27FC236}">
                <a16:creationId xmlns:a16="http://schemas.microsoft.com/office/drawing/2014/main" id="{F2C371ED-FE8B-10E6-6B09-AB1AF954AAF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4820" t="41526" b="3152"/>
          <a:stretch/>
        </p:blipFill>
        <p:spPr>
          <a:xfrm>
            <a:off x="-63921" y="5642"/>
            <a:ext cx="3769859" cy="6852356"/>
          </a:xfrm>
          <a:custGeom>
            <a:avLst/>
            <a:gdLst>
              <a:gd name="connsiteX0" fmla="*/ 0 w 3769859"/>
              <a:gd name="connsiteY0" fmla="*/ 0 h 6852356"/>
              <a:gd name="connsiteX1" fmla="*/ 3769859 w 3769859"/>
              <a:gd name="connsiteY1" fmla="*/ 0 h 6852356"/>
              <a:gd name="connsiteX2" fmla="*/ 3769859 w 3769859"/>
              <a:gd name="connsiteY2" fmla="*/ 6852356 h 6852356"/>
              <a:gd name="connsiteX3" fmla="*/ 0 w 3769859"/>
              <a:gd name="connsiteY3" fmla="*/ 6852356 h 6852356"/>
            </a:gdLst>
            <a:ahLst/>
            <a:cxnLst>
              <a:cxn ang="0">
                <a:pos x="connsiteX0" y="connsiteY0"/>
              </a:cxn>
              <a:cxn ang="0">
                <a:pos x="connsiteX1" y="connsiteY1"/>
              </a:cxn>
              <a:cxn ang="0">
                <a:pos x="connsiteX2" y="connsiteY2"/>
              </a:cxn>
              <a:cxn ang="0">
                <a:pos x="connsiteX3" y="connsiteY3"/>
              </a:cxn>
            </a:cxnLst>
            <a:rect l="l" t="t" r="r" b="b"/>
            <a:pathLst>
              <a:path w="3769859" h="6852356">
                <a:moveTo>
                  <a:pt x="0" y="0"/>
                </a:moveTo>
                <a:lnTo>
                  <a:pt x="3769859" y="0"/>
                </a:lnTo>
                <a:lnTo>
                  <a:pt x="3769859" y="6852356"/>
                </a:lnTo>
                <a:lnTo>
                  <a:pt x="0" y="6852356"/>
                </a:lnTo>
                <a:close/>
              </a:path>
            </a:pathLst>
          </a:custGeom>
        </p:spPr>
      </p:pic>
      <p:pic>
        <p:nvPicPr>
          <p:cNvPr id="57" name="Graphic 56">
            <a:extLst>
              <a:ext uri="{FF2B5EF4-FFF2-40B4-BE49-F238E27FC236}">
                <a16:creationId xmlns:a16="http://schemas.microsoft.com/office/drawing/2014/main" id="{E6DDC0DD-511A-395D-6DF6-B3EBA937EF97}"/>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633" b="65821"/>
          <a:stretch>
            <a:fillRect/>
          </a:stretch>
        </p:blipFill>
        <p:spPr>
          <a:xfrm flipV="1">
            <a:off x="5869" y="1"/>
            <a:ext cx="5332115" cy="2343995"/>
          </a:xfrm>
          <a:custGeom>
            <a:avLst/>
            <a:gdLst>
              <a:gd name="connsiteX0" fmla="*/ 0 w 5332115"/>
              <a:gd name="connsiteY0" fmla="*/ 2343995 h 2343995"/>
              <a:gd name="connsiteX1" fmla="*/ 5332115 w 5332115"/>
              <a:gd name="connsiteY1" fmla="*/ 2343995 h 2343995"/>
              <a:gd name="connsiteX2" fmla="*/ 5332115 w 5332115"/>
              <a:gd name="connsiteY2" fmla="*/ 0 h 2343995"/>
              <a:gd name="connsiteX3" fmla="*/ 0 w 5332115"/>
              <a:gd name="connsiteY3" fmla="*/ 0 h 2343995"/>
            </a:gdLst>
            <a:ahLst/>
            <a:cxnLst>
              <a:cxn ang="0">
                <a:pos x="connsiteX0" y="connsiteY0"/>
              </a:cxn>
              <a:cxn ang="0">
                <a:pos x="connsiteX1" y="connsiteY1"/>
              </a:cxn>
              <a:cxn ang="0">
                <a:pos x="connsiteX2" y="connsiteY2"/>
              </a:cxn>
              <a:cxn ang="0">
                <a:pos x="connsiteX3" y="connsiteY3"/>
              </a:cxn>
            </a:cxnLst>
            <a:rect l="l" t="t" r="r" b="b"/>
            <a:pathLst>
              <a:path w="5332115" h="2343995">
                <a:moveTo>
                  <a:pt x="0" y="2343995"/>
                </a:moveTo>
                <a:lnTo>
                  <a:pt x="5332115" y="2343995"/>
                </a:lnTo>
                <a:lnTo>
                  <a:pt x="5332115" y="0"/>
                </a:lnTo>
                <a:lnTo>
                  <a:pt x="0" y="0"/>
                </a:lnTo>
                <a:close/>
              </a:path>
            </a:pathLst>
          </a:custGeom>
        </p:spPr>
      </p:pic>
      <p:pic>
        <p:nvPicPr>
          <p:cNvPr id="60" name="Graphic 59">
            <a:extLst>
              <a:ext uri="{FF2B5EF4-FFF2-40B4-BE49-F238E27FC236}">
                <a16:creationId xmlns:a16="http://schemas.microsoft.com/office/drawing/2014/main" id="{A03A29F6-2DC7-B284-F21B-10BBEECC0526}"/>
              </a:ext>
            </a:extLst>
          </p:cNvPr>
          <p:cNvPicPr>
            <a:picLocks noChangeAspect="1"/>
          </p:cNvPicPr>
          <p:nvPr userDrawn="1"/>
        </p:nvPicPr>
        <p:blipFill>
          <a:blip r:embed="rId6">
            <a:extLst>
              <a:ext uri="{96DAC541-7B7A-43D3-8B79-37D633B846F1}">
                <asvg:svgBlip xmlns:asvg="http://schemas.microsoft.com/office/drawing/2016/SVG/main" r:embed="rId7"/>
              </a:ext>
            </a:extLst>
          </a:blip>
          <a:srcRect l="14165" t="77500"/>
          <a:stretch>
            <a:fillRect/>
          </a:stretch>
        </p:blipFill>
        <p:spPr>
          <a:xfrm>
            <a:off x="-16872" y="-29980"/>
            <a:ext cx="4459335" cy="1601124"/>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64" name="Oval 63">
            <a:extLst>
              <a:ext uri="{FF2B5EF4-FFF2-40B4-BE49-F238E27FC236}">
                <a16:creationId xmlns:a16="http://schemas.microsoft.com/office/drawing/2014/main" id="{5E42667F-7399-2294-D94B-CB84510A0E95}"/>
              </a:ext>
            </a:extLst>
          </p:cNvPr>
          <p:cNvSpPr/>
          <p:nvPr userDrawn="1"/>
        </p:nvSpPr>
        <p:spPr>
          <a:xfrm>
            <a:off x="3261092" y="18900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8">
            <a:extLst>
              <a:ext uri="{96DAC541-7B7A-43D3-8B79-37D633B846F1}">
                <asvg:svgBlip xmlns:asvg="http://schemas.microsoft.com/office/drawing/2016/SVG/main" r:embed="rId9"/>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73" name="Title 1">
            <a:extLst>
              <a:ext uri="{FF2B5EF4-FFF2-40B4-BE49-F238E27FC236}">
                <a16:creationId xmlns:a16="http://schemas.microsoft.com/office/drawing/2014/main" id="{11BE7A0F-8563-C84F-54DB-CF04C6DAD8AC}"/>
              </a:ext>
            </a:extLst>
          </p:cNvPr>
          <p:cNvSpPr>
            <a:spLocks noGrp="1"/>
          </p:cNvSpPr>
          <p:nvPr>
            <p:ph type="title"/>
          </p:nvPr>
        </p:nvSpPr>
        <p:spPr>
          <a:xfrm>
            <a:off x="5985583" y="2214823"/>
            <a:ext cx="3769859" cy="1975104"/>
          </a:xfrm>
        </p:spPr>
        <p:txBody>
          <a:bodyPr anchor="b">
            <a:no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96231" y="4278235"/>
            <a:ext cx="3081528" cy="1170432"/>
          </a:xfrm>
        </p:spPr>
        <p:txBody>
          <a:bodyPr>
            <a:normAutofit/>
          </a:bodyPr>
          <a:lstStyle>
            <a:lvl1pPr marL="0" indent="0">
              <a:lnSpc>
                <a:spcPct val="90000"/>
              </a:lnSpc>
              <a:spcBef>
                <a:spcPts val="1000"/>
              </a:spcBef>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727608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 Placeholder 9">
            <a:extLst>
              <a:ext uri="{FF2B5EF4-FFF2-40B4-BE49-F238E27FC236}">
                <a16:creationId xmlns:a16="http://schemas.microsoft.com/office/drawing/2014/main" id="{F45380E4-4280-4D6A-412C-BEC95C8CA78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6" name="Title 5">
            <a:extLst>
              <a:ext uri="{FF2B5EF4-FFF2-40B4-BE49-F238E27FC236}">
                <a16:creationId xmlns:a16="http://schemas.microsoft.com/office/drawing/2014/main" id="{1E2DEC6B-E418-F7FA-5D06-66914BE64098}"/>
              </a:ext>
            </a:extLst>
          </p:cNvPr>
          <p:cNvSpPr>
            <a:spLocks noGrp="1"/>
          </p:cNvSpPr>
          <p:nvPr>
            <p:ph type="title"/>
          </p:nvPr>
        </p:nvSpPr>
        <p:spPr/>
        <p:txBody>
          <a:bodyPr/>
          <a:lstStyle/>
          <a:p>
            <a:r>
              <a:rPr lang="en-US"/>
              <a:t>Click to edit Master title style</a:t>
            </a:r>
          </a:p>
        </p:txBody>
      </p:sp>
      <p:sp>
        <p:nvSpPr>
          <p:cNvPr id="22" name="Footer Placeholder 21">
            <a:extLst>
              <a:ext uri="{FF2B5EF4-FFF2-40B4-BE49-F238E27FC236}">
                <a16:creationId xmlns:a16="http://schemas.microsoft.com/office/drawing/2014/main" id="{CDBC6FA3-472C-62C4-429A-28029D228DD1}"/>
              </a:ext>
            </a:extLst>
          </p:cNvPr>
          <p:cNvSpPr>
            <a:spLocks noGrp="1"/>
          </p:cNvSpPr>
          <p:nvPr>
            <p:ph type="ftr" sz="quarter" idx="14"/>
          </p:nvPr>
        </p:nvSpPr>
        <p:spPr/>
        <p:txBody>
          <a:bodyPr/>
          <a:lstStyle/>
          <a:p>
            <a:endParaRPr lang="en-US" dirty="0"/>
          </a:p>
        </p:txBody>
      </p:sp>
      <p:sp>
        <p:nvSpPr>
          <p:cNvPr id="23" name="Slide Number Placeholder 22">
            <a:extLst>
              <a:ext uri="{FF2B5EF4-FFF2-40B4-BE49-F238E27FC236}">
                <a16:creationId xmlns:a16="http://schemas.microsoft.com/office/drawing/2014/main" id="{F0B4C4FF-8EF1-767D-7C77-03D625E4B321}"/>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9923964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48C42A6-E4A3-57E4-DBFE-86C89D6D36CD}"/>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5" name="Footer Placeholder 4">
            <a:extLst>
              <a:ext uri="{FF2B5EF4-FFF2-40B4-BE49-F238E27FC236}">
                <a16:creationId xmlns:a16="http://schemas.microsoft.com/office/drawing/2014/main" id="{D90272D4-D364-93D2-A948-9DD478627EAA}"/>
              </a:ext>
            </a:extLst>
          </p:cNvPr>
          <p:cNvSpPr>
            <a:spLocks noGrp="1"/>
          </p:cNvSpPr>
          <p:nvPr>
            <p:ph type="ftr" sz="quarter" idx="10"/>
          </p:nvPr>
        </p:nvSpPr>
        <p:spPr/>
        <p:txBody>
          <a:bodyPr/>
          <a:lstStyle/>
          <a:p>
            <a:endParaRPr lang="en-US" dirty="0"/>
          </a:p>
        </p:txBody>
      </p:sp>
      <p:sp>
        <p:nvSpPr>
          <p:cNvPr id="6" name="Slide Number Placeholder 5">
            <a:extLst>
              <a:ext uri="{FF2B5EF4-FFF2-40B4-BE49-F238E27FC236}">
                <a16:creationId xmlns:a16="http://schemas.microsoft.com/office/drawing/2014/main" id="{164DD4E5-F3CE-6199-31DD-1C03C409E0CC}"/>
              </a:ext>
            </a:extLst>
          </p:cNvPr>
          <p:cNvSpPr>
            <a:spLocks noGrp="1"/>
          </p:cNvSpPr>
          <p:nvPr>
            <p:ph type="sldNum" sz="quarter" idx="11"/>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71712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ext Placeholder 9">
            <a:extLst>
              <a:ext uri="{FF2B5EF4-FFF2-40B4-BE49-F238E27FC236}">
                <a16:creationId xmlns:a16="http://schemas.microsoft.com/office/drawing/2014/main" id="{3FA20FC2-E959-7E20-4647-E505BD8BE4F6}"/>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Content Placeholder 2">
            <a:extLst>
              <a:ext uri="{FF2B5EF4-FFF2-40B4-BE49-F238E27FC236}">
                <a16:creationId xmlns:a16="http://schemas.microsoft.com/office/drawing/2014/main" id="{F9A56E61-4EF1-44C9-6CC9-6876765A738C}"/>
              </a:ext>
            </a:extLst>
          </p:cNvPr>
          <p:cNvSpPr>
            <a:spLocks noGrp="1"/>
          </p:cNvSpPr>
          <p:nvPr>
            <p:ph idx="1"/>
          </p:nvPr>
        </p:nvSpPr>
        <p:spPr>
          <a:xfrm>
            <a:off x="5183188" y="2057400"/>
            <a:ext cx="6172200" cy="40690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A7802A7-DF1B-DE1B-4EA4-055C59350761}"/>
              </a:ext>
            </a:extLst>
          </p:cNvPr>
          <p:cNvSpPr>
            <a:spLocks noGrp="1"/>
          </p:cNvSpPr>
          <p:nvPr>
            <p:ph type="body" sz="half" idx="2"/>
          </p:nvPr>
        </p:nvSpPr>
        <p:spPr>
          <a:xfrm>
            <a:off x="839788" y="2057400"/>
            <a:ext cx="3932237" cy="40690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Title 7">
            <a:extLst>
              <a:ext uri="{FF2B5EF4-FFF2-40B4-BE49-F238E27FC236}">
                <a16:creationId xmlns:a16="http://schemas.microsoft.com/office/drawing/2014/main" id="{FB2F4222-9F0A-A7FE-DFA4-39F2D1A27DA7}"/>
              </a:ext>
            </a:extLst>
          </p:cNvPr>
          <p:cNvSpPr>
            <a:spLocks noGrp="1"/>
          </p:cNvSpPr>
          <p:nvPr>
            <p:ph type="title"/>
          </p:nvPr>
        </p:nvSpPr>
        <p:spPr/>
        <p:txBody>
          <a:bodyPr/>
          <a:lstStyle/>
          <a:p>
            <a:r>
              <a:rPr lang="en-US"/>
              <a:t>Click to edit Master title style</a:t>
            </a:r>
          </a:p>
        </p:txBody>
      </p:sp>
      <p:sp>
        <p:nvSpPr>
          <p:cNvPr id="10" name="Footer Placeholder 9">
            <a:extLst>
              <a:ext uri="{FF2B5EF4-FFF2-40B4-BE49-F238E27FC236}">
                <a16:creationId xmlns:a16="http://schemas.microsoft.com/office/drawing/2014/main" id="{A9174264-0D17-CF28-8778-3DD02FD42C48}"/>
              </a:ext>
            </a:extLst>
          </p:cNvPr>
          <p:cNvSpPr>
            <a:spLocks noGrp="1"/>
          </p:cNvSpPr>
          <p:nvPr>
            <p:ph type="ftr" sz="quarter" idx="14"/>
          </p:nvPr>
        </p:nvSpPr>
        <p:spPr/>
        <p:txBody>
          <a:bodyPr/>
          <a:lstStyle/>
          <a:p>
            <a:endParaRPr lang="en-US" dirty="0"/>
          </a:p>
        </p:txBody>
      </p:sp>
      <p:sp>
        <p:nvSpPr>
          <p:cNvPr id="11" name="Slide Number Placeholder 10">
            <a:extLst>
              <a:ext uri="{FF2B5EF4-FFF2-40B4-BE49-F238E27FC236}">
                <a16:creationId xmlns:a16="http://schemas.microsoft.com/office/drawing/2014/main" id="{4FFFA002-049D-7794-5114-044DA2B571DB}"/>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249912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7F9A3535-D85B-F023-B8C0-28D2FEAAD9E0}"/>
              </a:ext>
            </a:extLst>
          </p:cNvPr>
          <p:cNvGrpSpPr/>
          <p:nvPr userDrawn="1"/>
        </p:nvGrpSpPr>
        <p:grpSpPr>
          <a:xfrm>
            <a:off x="1" y="3827512"/>
            <a:ext cx="12198945" cy="3030489"/>
            <a:chOff x="1" y="3827512"/>
            <a:chExt cx="12198945" cy="3030489"/>
          </a:xfrm>
        </p:grpSpPr>
        <p:sp>
          <p:nvSpPr>
            <p:cNvPr id="57" name="Freeform: Shape 56">
              <a:extLst>
                <a:ext uri="{FF2B5EF4-FFF2-40B4-BE49-F238E27FC236}">
                  <a16:creationId xmlns:a16="http://schemas.microsoft.com/office/drawing/2014/main" id="{C11C7D54-0954-B838-DA12-86EA86543A54}"/>
                </a:ext>
              </a:extLst>
            </p:cNvPr>
            <p:cNvSpPr/>
            <p:nvPr userDrawn="1"/>
          </p:nvSpPr>
          <p:spPr>
            <a:xfrm>
              <a:off x="11488761" y="5133340"/>
              <a:ext cx="521208" cy="1724660"/>
            </a:xfrm>
            <a:custGeom>
              <a:avLst/>
              <a:gdLst>
                <a:gd name="connsiteX0" fmla="*/ 834 w 513332"/>
                <a:gd name="connsiteY0" fmla="*/ -1393 h 1623974"/>
                <a:gd name="connsiteX1" fmla="*/ 514166 w 513332"/>
                <a:gd name="connsiteY1" fmla="*/ -1393 h 1623974"/>
                <a:gd name="connsiteX2" fmla="*/ 514166 w 513332"/>
                <a:gd name="connsiteY2" fmla="*/ 1622582 h 1623974"/>
                <a:gd name="connsiteX3" fmla="*/ 834 w 513332"/>
                <a:gd name="connsiteY3" fmla="*/ 1622582 h 1623974"/>
              </a:gdLst>
              <a:ahLst/>
              <a:cxnLst>
                <a:cxn ang="0">
                  <a:pos x="connsiteX0" y="connsiteY0"/>
                </a:cxn>
                <a:cxn ang="0">
                  <a:pos x="connsiteX1" y="connsiteY1"/>
                </a:cxn>
                <a:cxn ang="0">
                  <a:pos x="connsiteX2" y="connsiteY2"/>
                </a:cxn>
                <a:cxn ang="0">
                  <a:pos x="connsiteX3" y="connsiteY3"/>
                </a:cxn>
              </a:cxnLst>
              <a:rect l="l" t="t" r="r" b="b"/>
              <a:pathLst>
                <a:path w="513332" h="1623974">
                  <a:moveTo>
                    <a:pt x="834" y="-1393"/>
                  </a:moveTo>
                  <a:lnTo>
                    <a:pt x="514166" y="-1393"/>
                  </a:lnTo>
                  <a:lnTo>
                    <a:pt x="514166" y="1622582"/>
                  </a:lnTo>
                  <a:lnTo>
                    <a:pt x="834" y="1622582"/>
                  </a:lnTo>
                  <a:close/>
                </a:path>
              </a:pathLst>
            </a:custGeom>
            <a:solidFill>
              <a:schemeClr val="accent1"/>
            </a:solidFill>
            <a:ln w="2820" cap="flat">
              <a:solidFill>
                <a:schemeClr val="accent1"/>
              </a:solidFill>
              <a:prstDash val="solid"/>
              <a:miter/>
            </a:ln>
          </p:spPr>
          <p:txBody>
            <a:bodyPr rtlCol="0" anchor="ctr"/>
            <a:lstStyle/>
            <a:p>
              <a:endParaRPr lang="en-US" dirty="0"/>
            </a:p>
          </p:txBody>
        </p:sp>
        <p:pic>
          <p:nvPicPr>
            <p:cNvPr id="55" name="Graphic 54">
              <a:extLst>
                <a:ext uri="{FF2B5EF4-FFF2-40B4-BE49-F238E27FC236}">
                  <a16:creationId xmlns:a16="http://schemas.microsoft.com/office/drawing/2014/main" id="{E49D87C6-232E-E91C-0D76-756637414E88}"/>
                </a:ext>
              </a:extLst>
            </p:cNvPr>
            <p:cNvPicPr>
              <a:picLocks noChangeAspect="1"/>
            </p:cNvPicPr>
            <p:nvPr userDrawn="1"/>
          </p:nvPicPr>
          <p:blipFill>
            <a:blip r:embed="rId2">
              <a:extLst>
                <a:ext uri="{96DAC541-7B7A-43D3-8B79-37D633B846F1}">
                  <asvg:svgBlip xmlns:asvg="http://schemas.microsoft.com/office/drawing/2016/SVG/main" r:embed="rId3"/>
                </a:ext>
              </a:extLst>
            </a:blip>
            <a:srcRect l="9291" r="42583" b="30832"/>
            <a:stretch>
              <a:fillRect/>
            </a:stretch>
          </p:blipFill>
          <p:spPr>
            <a:xfrm>
              <a:off x="1" y="3827512"/>
              <a:ext cx="12198945" cy="3030489"/>
            </a:xfrm>
            <a:custGeom>
              <a:avLst/>
              <a:gdLst>
                <a:gd name="connsiteX0" fmla="*/ 0 w 12198945"/>
                <a:gd name="connsiteY0" fmla="*/ 0 h 3030489"/>
                <a:gd name="connsiteX1" fmla="*/ 12198945 w 12198945"/>
                <a:gd name="connsiteY1" fmla="*/ 0 h 3030489"/>
                <a:gd name="connsiteX2" fmla="*/ 12198945 w 12198945"/>
                <a:gd name="connsiteY2" fmla="*/ 1369519 h 3030489"/>
                <a:gd name="connsiteX3" fmla="*/ 11240822 w 12198945"/>
                <a:gd name="connsiteY3" fmla="*/ 1369519 h 3030489"/>
                <a:gd name="connsiteX4" fmla="*/ 11240822 w 12198945"/>
                <a:gd name="connsiteY4" fmla="*/ 3030489 h 3030489"/>
                <a:gd name="connsiteX5" fmla="*/ 0 w 12198945"/>
                <a:gd name="connsiteY5" fmla="*/ 3030489 h 3030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8945" h="3030489">
                  <a:moveTo>
                    <a:pt x="0" y="0"/>
                  </a:moveTo>
                  <a:lnTo>
                    <a:pt x="12198945" y="0"/>
                  </a:lnTo>
                  <a:lnTo>
                    <a:pt x="12198945" y="1369519"/>
                  </a:lnTo>
                  <a:lnTo>
                    <a:pt x="11240822" y="1369519"/>
                  </a:lnTo>
                  <a:lnTo>
                    <a:pt x="11240822" y="3030489"/>
                  </a:lnTo>
                  <a:lnTo>
                    <a:pt x="0" y="3030489"/>
                  </a:lnTo>
                  <a:close/>
                </a:path>
              </a:pathLst>
            </a:custGeom>
          </p:spPr>
        </p:pic>
      </p:gr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1600200" y="2121408"/>
            <a:ext cx="6510528" cy="3578352"/>
          </a:xfrm>
        </p:spPr>
        <p:txBody>
          <a:bodyPr/>
          <a:lstStyle>
            <a:lvl1pPr marL="0" indent="0">
              <a:buNone/>
              <a:defRPr sz="1800"/>
            </a:lvl1pPr>
            <a:lvl2pPr marL="283464">
              <a:defRPr sz="1800"/>
            </a:lvl2pPr>
            <a:lvl3pPr marL="566928">
              <a:defRPr sz="1600"/>
            </a:lvl3pPr>
            <a:lvl4pPr marL="758952">
              <a:defRPr sz="1400"/>
            </a:lvl4pPr>
            <a:lvl5pPr marL="1042416">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9">
            <a:extLst>
              <a:ext uri="{FF2B5EF4-FFF2-40B4-BE49-F238E27FC236}">
                <a16:creationId xmlns:a16="http://schemas.microsoft.com/office/drawing/2014/main" id="{E3602100-4B1B-08F9-3FE3-A39515512D51}"/>
              </a:ext>
            </a:extLst>
          </p:cNvPr>
          <p:cNvSpPr>
            <a:spLocks noGrp="1"/>
          </p:cNvSpPr>
          <p:nvPr>
            <p:ph type="body" sz="quarter" idx="13" hasCustomPrompt="1"/>
          </p:nvPr>
        </p:nvSpPr>
        <p:spPr>
          <a:xfrm>
            <a:off x="1815806" y="793971"/>
            <a:ext cx="621792" cy="621792"/>
          </a:xfrm>
          <a:prstGeom prst="ellipse">
            <a:avLst/>
          </a:prstGeom>
          <a:solidFill>
            <a:schemeClr val="accent1"/>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11" name="Freeform 65">
            <a:extLst>
              <a:ext uri="{FF2B5EF4-FFF2-40B4-BE49-F238E27FC236}">
                <a16:creationId xmlns:a16="http://schemas.microsoft.com/office/drawing/2014/main" id="{232AA84F-639D-A24B-BB67-2694CC069C65}"/>
              </a:ext>
            </a:extLst>
          </p:cNvPr>
          <p:cNvSpPr/>
          <p:nvPr/>
        </p:nvSpPr>
        <p:spPr>
          <a:xfrm>
            <a:off x="838989" y="5178370"/>
            <a:ext cx="2157098" cy="1679630"/>
          </a:xfrm>
          <a:custGeom>
            <a:avLst/>
            <a:gdLst>
              <a:gd name="connsiteX0" fmla="*/ 1078549 w 2157098"/>
              <a:gd name="connsiteY0" fmla="*/ 0 h 1679630"/>
              <a:gd name="connsiteX1" fmla="*/ 2157098 w 2157098"/>
              <a:gd name="connsiteY1" fmla="*/ 1078549 h 1679630"/>
              <a:gd name="connsiteX2" fmla="*/ 2072341 w 2157098"/>
              <a:gd name="connsiteY2" fmla="*/ 1498369 h 1679630"/>
              <a:gd name="connsiteX3" fmla="*/ 1973955 w 2157098"/>
              <a:gd name="connsiteY3" fmla="*/ 1679630 h 1679630"/>
              <a:gd name="connsiteX4" fmla="*/ 183143 w 2157098"/>
              <a:gd name="connsiteY4" fmla="*/ 1679630 h 1679630"/>
              <a:gd name="connsiteX5" fmla="*/ 84758 w 2157098"/>
              <a:gd name="connsiteY5" fmla="*/ 1498369 h 1679630"/>
              <a:gd name="connsiteX6" fmla="*/ 0 w 2157098"/>
              <a:gd name="connsiteY6" fmla="*/ 1078549 h 1679630"/>
              <a:gd name="connsiteX7" fmla="*/ 1078549 w 2157098"/>
              <a:gd name="connsiteY7" fmla="*/ 0 h 1679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679630">
                <a:moveTo>
                  <a:pt x="1078549" y="0"/>
                </a:moveTo>
                <a:cubicBezTo>
                  <a:pt x="1674215" y="0"/>
                  <a:pt x="2157098" y="482883"/>
                  <a:pt x="2157098" y="1078549"/>
                </a:cubicBezTo>
                <a:cubicBezTo>
                  <a:pt x="2157098" y="1227466"/>
                  <a:pt x="2126918" y="1369333"/>
                  <a:pt x="2072341" y="1498369"/>
                </a:cubicBezTo>
                <a:lnTo>
                  <a:pt x="1973955" y="1679630"/>
                </a:lnTo>
                <a:lnTo>
                  <a:pt x="183143" y="1679630"/>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13" name="Oval 12">
            <a:extLst>
              <a:ext uri="{FF2B5EF4-FFF2-40B4-BE49-F238E27FC236}">
                <a16:creationId xmlns:a16="http://schemas.microsoft.com/office/drawing/2014/main" id="{439B8E7B-82C3-F9D6-9E34-8F76C40C8539}"/>
              </a:ext>
            </a:extLst>
          </p:cNvPr>
          <p:cNvSpPr/>
          <p:nvPr/>
        </p:nvSpPr>
        <p:spPr>
          <a:xfrm>
            <a:off x="9626717" y="499091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ooter Placeholder 59">
            <a:extLst>
              <a:ext uri="{FF2B5EF4-FFF2-40B4-BE49-F238E27FC236}">
                <a16:creationId xmlns:a16="http://schemas.microsoft.com/office/drawing/2014/main" id="{EACDB755-CEBA-6C68-443D-525463E80DAB}"/>
              </a:ext>
            </a:extLst>
          </p:cNvPr>
          <p:cNvSpPr>
            <a:spLocks noGrp="1"/>
          </p:cNvSpPr>
          <p:nvPr>
            <p:ph type="ftr" sz="quarter" idx="15"/>
          </p:nvPr>
        </p:nvSpPr>
        <p:spPr/>
        <p:txBody>
          <a:bodyPr/>
          <a:lstStyle/>
          <a:p>
            <a:endParaRPr lang="en-US" dirty="0"/>
          </a:p>
        </p:txBody>
      </p:sp>
      <p:sp>
        <p:nvSpPr>
          <p:cNvPr id="61" name="Slide Number Placeholder 60">
            <a:extLst>
              <a:ext uri="{FF2B5EF4-FFF2-40B4-BE49-F238E27FC236}">
                <a16:creationId xmlns:a16="http://schemas.microsoft.com/office/drawing/2014/main" id="{307D0F4E-2944-C947-2B6E-0547303F2566}"/>
              </a:ext>
            </a:extLst>
          </p:cNvPr>
          <p:cNvSpPr>
            <a:spLocks noGrp="1"/>
          </p:cNvSpPr>
          <p:nvPr>
            <p:ph type="sldNum" sz="quarter" idx="16"/>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19082399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F54A2A46-C45B-ED08-EE41-CEC7D354733A}"/>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3" name="Picture Placeholder 2">
            <a:extLst>
              <a:ext uri="{FF2B5EF4-FFF2-40B4-BE49-F238E27FC236}">
                <a16:creationId xmlns:a16="http://schemas.microsoft.com/office/drawing/2014/main" id="{3AA4EA03-DC7A-CC5C-0E56-20FDFBD152A4}"/>
              </a:ext>
            </a:extLst>
          </p:cNvPr>
          <p:cNvSpPr>
            <a:spLocks noGrp="1"/>
          </p:cNvSpPr>
          <p:nvPr>
            <p:ph type="pic" idx="1"/>
          </p:nvPr>
        </p:nvSpPr>
        <p:spPr>
          <a:xfrm>
            <a:off x="5180012" y="1725930"/>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A30CC9-5F1C-933D-A4C9-7DCE2F039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Footer Placeholder 7">
            <a:extLst>
              <a:ext uri="{FF2B5EF4-FFF2-40B4-BE49-F238E27FC236}">
                <a16:creationId xmlns:a16="http://schemas.microsoft.com/office/drawing/2014/main" id="{04304BF9-EDC8-7868-84C1-6CCB690381DB}"/>
              </a:ext>
            </a:extLst>
          </p:cNvPr>
          <p:cNvSpPr>
            <a:spLocks noGrp="1"/>
          </p:cNvSpPr>
          <p:nvPr>
            <p:ph type="ftr" sz="quarter" idx="10"/>
          </p:nvPr>
        </p:nvSpPr>
        <p:spPr/>
        <p:txBody>
          <a:bodyPr/>
          <a:lstStyle/>
          <a:p>
            <a:endParaRPr lang="en-US" dirty="0"/>
          </a:p>
        </p:txBody>
      </p:sp>
      <p:sp>
        <p:nvSpPr>
          <p:cNvPr id="9" name="Slide Number Placeholder 8">
            <a:extLst>
              <a:ext uri="{FF2B5EF4-FFF2-40B4-BE49-F238E27FC236}">
                <a16:creationId xmlns:a16="http://schemas.microsoft.com/office/drawing/2014/main" id="{37FE0970-0DB3-2D10-BEAE-54A52070A1FE}"/>
              </a:ext>
            </a:extLst>
          </p:cNvPr>
          <p:cNvSpPr>
            <a:spLocks noGrp="1"/>
          </p:cNvSpPr>
          <p:nvPr>
            <p:ph type="sldNum" sz="quarter" idx="11"/>
          </p:nvPr>
        </p:nvSpPr>
        <p:spPr/>
        <p:txBody>
          <a:bodyPr/>
          <a:lstStyle/>
          <a:p>
            <a:fld id="{CC43B8D3-9A08-F84C-9DD4-44948BA52D4B}" type="slidenum">
              <a:rPr lang="en-US" smtClean="0"/>
              <a:pPr/>
              <a:t>‹#›</a:t>
            </a:fld>
            <a:endParaRPr lang="en-US" dirty="0"/>
          </a:p>
        </p:txBody>
      </p:sp>
      <p:sp>
        <p:nvSpPr>
          <p:cNvPr id="10" name="Title 9">
            <a:extLst>
              <a:ext uri="{FF2B5EF4-FFF2-40B4-BE49-F238E27FC236}">
                <a16:creationId xmlns:a16="http://schemas.microsoft.com/office/drawing/2014/main" id="{FC668391-E0E0-74A5-F96F-B67ECAE86D3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1728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603504" y="438912"/>
            <a:ext cx="8762246" cy="1325880"/>
          </a:xfrm>
        </p:spPr>
        <p:txBody>
          <a:bodyPr/>
          <a:lstStyle>
            <a:lvl1pPr>
              <a:defRPr sz="66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A8596636-128C-4D64-E63E-16619F5CDF2C}"/>
              </a:ext>
            </a:extLst>
          </p:cNvPr>
          <p:cNvSpPr>
            <a:spLocks noGrp="1"/>
          </p:cNvSpPr>
          <p:nvPr>
            <p:ph type="body" sz="quarter" idx="13"/>
          </p:nvPr>
        </p:nvSpPr>
        <p:spPr>
          <a:xfrm>
            <a:off x="0" y="1892808"/>
            <a:ext cx="8659368" cy="749808"/>
          </a:xfrm>
          <a:solidFill>
            <a:schemeClr val="accent1">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4" name="Text Placeholder 13">
            <a:extLst>
              <a:ext uri="{FF2B5EF4-FFF2-40B4-BE49-F238E27FC236}">
                <a16:creationId xmlns:a16="http://schemas.microsoft.com/office/drawing/2014/main" id="{D5E065C5-B7CB-9146-3A7C-A6F39CA9B231}"/>
              </a:ext>
            </a:extLst>
          </p:cNvPr>
          <p:cNvSpPr>
            <a:spLocks noGrp="1"/>
          </p:cNvSpPr>
          <p:nvPr>
            <p:ph type="body" sz="quarter" idx="18" hasCustomPrompt="1"/>
          </p:nvPr>
        </p:nvSpPr>
        <p:spPr>
          <a:xfrm>
            <a:off x="8183880" y="1792224"/>
            <a:ext cx="960120" cy="960120"/>
          </a:xfrm>
          <a:prstGeom prst="ellipse">
            <a:avLst/>
          </a:prstGeom>
          <a:solidFill>
            <a:schemeClr val="accent1">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9" name="Text Placeholder 7">
            <a:extLst>
              <a:ext uri="{FF2B5EF4-FFF2-40B4-BE49-F238E27FC236}">
                <a16:creationId xmlns:a16="http://schemas.microsoft.com/office/drawing/2014/main" id="{BD0306DB-B174-37A8-719D-C89F9EE1189F}"/>
              </a:ext>
            </a:extLst>
          </p:cNvPr>
          <p:cNvSpPr>
            <a:spLocks noGrp="1"/>
          </p:cNvSpPr>
          <p:nvPr>
            <p:ph type="body" sz="quarter" idx="14"/>
          </p:nvPr>
        </p:nvSpPr>
        <p:spPr>
          <a:xfrm>
            <a:off x="0" y="2891790"/>
            <a:ext cx="8659368" cy="749808"/>
          </a:xfrm>
          <a:solidFill>
            <a:schemeClr val="accent2">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5" name="Text Placeholder 13">
            <a:extLst>
              <a:ext uri="{FF2B5EF4-FFF2-40B4-BE49-F238E27FC236}">
                <a16:creationId xmlns:a16="http://schemas.microsoft.com/office/drawing/2014/main" id="{D80DBC95-A30E-E3C3-6A02-0DE7F6995B64}"/>
              </a:ext>
            </a:extLst>
          </p:cNvPr>
          <p:cNvSpPr>
            <a:spLocks noGrp="1"/>
          </p:cNvSpPr>
          <p:nvPr>
            <p:ph type="body" sz="quarter" idx="19" hasCustomPrompt="1"/>
          </p:nvPr>
        </p:nvSpPr>
        <p:spPr>
          <a:xfrm>
            <a:off x="8183880" y="2784348"/>
            <a:ext cx="960120" cy="960120"/>
          </a:xfrm>
          <a:prstGeom prst="ellipse">
            <a:avLst/>
          </a:prstGeom>
          <a:solidFill>
            <a:schemeClr val="accent2">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0" name="Text Placeholder 7">
            <a:extLst>
              <a:ext uri="{FF2B5EF4-FFF2-40B4-BE49-F238E27FC236}">
                <a16:creationId xmlns:a16="http://schemas.microsoft.com/office/drawing/2014/main" id="{CFF0762B-1AD3-943D-F4CC-9D5CF5740539}"/>
              </a:ext>
            </a:extLst>
          </p:cNvPr>
          <p:cNvSpPr>
            <a:spLocks noGrp="1"/>
          </p:cNvSpPr>
          <p:nvPr>
            <p:ph type="body" sz="quarter" idx="15"/>
          </p:nvPr>
        </p:nvSpPr>
        <p:spPr>
          <a:xfrm>
            <a:off x="0" y="3890772"/>
            <a:ext cx="8659368" cy="749808"/>
          </a:xfrm>
          <a:solidFill>
            <a:schemeClr val="accent4">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6" name="Text Placeholder 13">
            <a:extLst>
              <a:ext uri="{FF2B5EF4-FFF2-40B4-BE49-F238E27FC236}">
                <a16:creationId xmlns:a16="http://schemas.microsoft.com/office/drawing/2014/main" id="{51060427-2619-E83D-D977-65854C7AA35B}"/>
              </a:ext>
            </a:extLst>
          </p:cNvPr>
          <p:cNvSpPr>
            <a:spLocks noGrp="1"/>
          </p:cNvSpPr>
          <p:nvPr>
            <p:ph type="body" sz="quarter" idx="20" hasCustomPrompt="1"/>
          </p:nvPr>
        </p:nvSpPr>
        <p:spPr>
          <a:xfrm>
            <a:off x="8183880" y="3776472"/>
            <a:ext cx="960120" cy="960120"/>
          </a:xfrm>
          <a:prstGeom prst="ellipse">
            <a:avLst/>
          </a:prstGeom>
          <a:solidFill>
            <a:schemeClr val="accent4">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1" name="Text Placeholder 7">
            <a:extLst>
              <a:ext uri="{FF2B5EF4-FFF2-40B4-BE49-F238E27FC236}">
                <a16:creationId xmlns:a16="http://schemas.microsoft.com/office/drawing/2014/main" id="{8B28E366-646A-5633-0E0C-1BB99B27FDDB}"/>
              </a:ext>
            </a:extLst>
          </p:cNvPr>
          <p:cNvSpPr>
            <a:spLocks noGrp="1"/>
          </p:cNvSpPr>
          <p:nvPr>
            <p:ph type="body" sz="quarter" idx="16"/>
          </p:nvPr>
        </p:nvSpPr>
        <p:spPr>
          <a:xfrm>
            <a:off x="0" y="4889754"/>
            <a:ext cx="8659368" cy="749808"/>
          </a:xfrm>
          <a:solidFill>
            <a:schemeClr val="tx1">
              <a:lumMod val="90000"/>
              <a:lumOff val="10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7" name="Text Placeholder 13">
            <a:extLst>
              <a:ext uri="{FF2B5EF4-FFF2-40B4-BE49-F238E27FC236}">
                <a16:creationId xmlns:a16="http://schemas.microsoft.com/office/drawing/2014/main" id="{2A38A746-8D71-1D08-BD7B-347D1E598542}"/>
              </a:ext>
            </a:extLst>
          </p:cNvPr>
          <p:cNvSpPr>
            <a:spLocks noGrp="1"/>
          </p:cNvSpPr>
          <p:nvPr>
            <p:ph type="body" sz="quarter" idx="21" hasCustomPrompt="1"/>
          </p:nvPr>
        </p:nvSpPr>
        <p:spPr>
          <a:xfrm>
            <a:off x="8183880" y="4768596"/>
            <a:ext cx="960120" cy="960120"/>
          </a:xfrm>
          <a:prstGeom prst="ellipse">
            <a:avLst/>
          </a:prstGeom>
          <a:solidFill>
            <a:schemeClr val="tx2"/>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
        <p:nvSpPr>
          <p:cNvPr id="12" name="Text Placeholder 7">
            <a:extLst>
              <a:ext uri="{FF2B5EF4-FFF2-40B4-BE49-F238E27FC236}">
                <a16:creationId xmlns:a16="http://schemas.microsoft.com/office/drawing/2014/main" id="{CB500DDB-4549-EAE1-1AA8-DBD382D2B9AB}"/>
              </a:ext>
            </a:extLst>
          </p:cNvPr>
          <p:cNvSpPr>
            <a:spLocks noGrp="1"/>
          </p:cNvSpPr>
          <p:nvPr>
            <p:ph type="body" sz="quarter" idx="17"/>
          </p:nvPr>
        </p:nvSpPr>
        <p:spPr>
          <a:xfrm>
            <a:off x="0" y="5888736"/>
            <a:ext cx="8659368" cy="749808"/>
          </a:xfrm>
          <a:solidFill>
            <a:schemeClr val="accent3">
              <a:lumMod val="75000"/>
            </a:schemeClr>
          </a:solidFill>
        </p:spPr>
        <p:txBody>
          <a:bodyPr lIns="713232" anchor="ctr">
            <a:noAutofit/>
          </a:bodyPr>
          <a:lstStyle>
            <a:lvl1pPr marL="0" indent="0">
              <a:buNone/>
              <a:defRPr sz="4000">
                <a:solidFill>
                  <a:schemeClr val="bg2"/>
                </a:solidFill>
              </a:defRPr>
            </a:lvl1pPr>
          </a:lstStyle>
          <a:p>
            <a:pPr lvl="0"/>
            <a:r>
              <a:rPr lang="en-US"/>
              <a:t>Click to edit Master text styles</a:t>
            </a:r>
          </a:p>
        </p:txBody>
      </p:sp>
      <p:sp>
        <p:nvSpPr>
          <p:cNvPr id="18" name="Text Placeholder 13">
            <a:extLst>
              <a:ext uri="{FF2B5EF4-FFF2-40B4-BE49-F238E27FC236}">
                <a16:creationId xmlns:a16="http://schemas.microsoft.com/office/drawing/2014/main" id="{EC619F49-49DD-DF7B-37A0-6104FF3C2B30}"/>
              </a:ext>
            </a:extLst>
          </p:cNvPr>
          <p:cNvSpPr>
            <a:spLocks noGrp="1"/>
          </p:cNvSpPr>
          <p:nvPr>
            <p:ph type="body" sz="quarter" idx="22" hasCustomPrompt="1"/>
          </p:nvPr>
        </p:nvSpPr>
        <p:spPr>
          <a:xfrm>
            <a:off x="8183880" y="5760720"/>
            <a:ext cx="960120" cy="960120"/>
          </a:xfrm>
          <a:prstGeom prst="ellipse">
            <a:avLst/>
          </a:prstGeom>
          <a:solidFill>
            <a:schemeClr val="accent3">
              <a:lumMod val="75000"/>
            </a:schemeClr>
          </a:solidFill>
          <a:ln w="63500">
            <a:solidFill>
              <a:schemeClr val="bg2"/>
            </a:solidFill>
          </a:ln>
        </p:spPr>
        <p:txBody>
          <a:bodyPr lIns="0" tIns="0" rIns="0" bIns="0" anchor="ctr">
            <a:noAutofit/>
          </a:bodyPr>
          <a:lstStyle>
            <a:lvl1pPr marL="0" indent="0" algn="ctr">
              <a:buNone/>
              <a:defRPr sz="4000">
                <a:solidFill>
                  <a:schemeClr val="bg2"/>
                </a:solidFill>
              </a:defRPr>
            </a:lvl1pPr>
          </a:lstStyle>
          <a:p>
            <a:pPr lvl="0"/>
            <a:r>
              <a:rPr lang="en-US" dirty="0"/>
              <a:t>00</a:t>
            </a:r>
          </a:p>
        </p:txBody>
      </p:sp>
    </p:spTree>
    <p:extLst>
      <p:ext uri="{BB962C8B-B14F-4D97-AF65-F5344CB8AC3E}">
        <p14:creationId xmlns:p14="http://schemas.microsoft.com/office/powerpoint/2010/main" val="316196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3" name="Freeform: Shape 22" hidden="1">
            <a:extLst>
              <a:ext uri="{FF2B5EF4-FFF2-40B4-BE49-F238E27FC236}">
                <a16:creationId xmlns:a16="http://schemas.microsoft.com/office/drawing/2014/main" id="{25EA7C35-FF1A-FBFD-05A2-718EB0D16B65}"/>
              </a:ext>
            </a:extLst>
          </p:cNvPr>
          <p:cNvSpPr/>
          <p:nvPr/>
        </p:nvSpPr>
        <p:spPr>
          <a:xfrm>
            <a:off x="233681" y="2011679"/>
            <a:ext cx="3195438" cy="3286867"/>
          </a:xfrm>
          <a:custGeom>
            <a:avLst/>
            <a:gdLst>
              <a:gd name="connsiteX0" fmla="*/ 2213 w 9357201"/>
              <a:gd name="connsiteY0" fmla="*/ -650 h 3276674"/>
              <a:gd name="connsiteX1" fmla="*/ 8009370 w 9357201"/>
              <a:gd name="connsiteY1" fmla="*/ -650 h 3276674"/>
              <a:gd name="connsiteX2" fmla="*/ 9359415 w 9357201"/>
              <a:gd name="connsiteY2" fmla="*/ 1355860 h 3276674"/>
              <a:gd name="connsiteX3" fmla="*/ 9359415 w 9357201"/>
              <a:gd name="connsiteY3" fmla="*/ 3276024 h 3276674"/>
              <a:gd name="connsiteX0" fmla="*/ 0 w 9357202"/>
              <a:gd name="connsiteY0" fmla="*/ 33 h 3276707"/>
              <a:gd name="connsiteX1" fmla="*/ 5765524 w 9357202"/>
              <a:gd name="connsiteY1" fmla="*/ 0 h 3276707"/>
              <a:gd name="connsiteX2" fmla="*/ 8007157 w 9357202"/>
              <a:gd name="connsiteY2" fmla="*/ 33 h 3276707"/>
              <a:gd name="connsiteX3" fmla="*/ 9357202 w 9357202"/>
              <a:gd name="connsiteY3" fmla="*/ 1356543 h 3276707"/>
              <a:gd name="connsiteX4" fmla="*/ 9357202 w 9357202"/>
              <a:gd name="connsiteY4" fmla="*/ 3276707 h 3276707"/>
              <a:gd name="connsiteX0" fmla="*/ 0 w 3591678"/>
              <a:gd name="connsiteY0" fmla="*/ 0 h 3276707"/>
              <a:gd name="connsiteX1" fmla="*/ 2241633 w 3591678"/>
              <a:gd name="connsiteY1" fmla="*/ 33 h 3276707"/>
              <a:gd name="connsiteX2" fmla="*/ 3591678 w 3591678"/>
              <a:gd name="connsiteY2" fmla="*/ 1356543 h 3276707"/>
              <a:gd name="connsiteX3" fmla="*/ 3591678 w 3591678"/>
              <a:gd name="connsiteY3" fmla="*/ 3276707 h 3276707"/>
              <a:gd name="connsiteX0" fmla="*/ 0 w 3408798"/>
              <a:gd name="connsiteY0" fmla="*/ 0 h 3276707"/>
              <a:gd name="connsiteX1" fmla="*/ 2058753 w 3408798"/>
              <a:gd name="connsiteY1" fmla="*/ 33 h 3276707"/>
              <a:gd name="connsiteX2" fmla="*/ 3408798 w 3408798"/>
              <a:gd name="connsiteY2" fmla="*/ 1356543 h 3276707"/>
              <a:gd name="connsiteX3" fmla="*/ 3408798 w 3408798"/>
              <a:gd name="connsiteY3" fmla="*/ 3276707 h 3276707"/>
              <a:gd name="connsiteX0" fmla="*/ 0 w 3225918"/>
              <a:gd name="connsiteY0" fmla="*/ 0 h 3286867"/>
              <a:gd name="connsiteX1" fmla="*/ 1875873 w 3225918"/>
              <a:gd name="connsiteY1" fmla="*/ 10193 h 3286867"/>
              <a:gd name="connsiteX2" fmla="*/ 3225918 w 3225918"/>
              <a:gd name="connsiteY2" fmla="*/ 1366703 h 3286867"/>
              <a:gd name="connsiteX3" fmla="*/ 3225918 w 3225918"/>
              <a:gd name="connsiteY3" fmla="*/ 3286867 h 3286867"/>
              <a:gd name="connsiteX0" fmla="*/ 0 w 3195438"/>
              <a:gd name="connsiteY0" fmla="*/ 0 h 3286867"/>
              <a:gd name="connsiteX1" fmla="*/ 1845393 w 3195438"/>
              <a:gd name="connsiteY1" fmla="*/ 10193 h 3286867"/>
              <a:gd name="connsiteX2" fmla="*/ 3195438 w 3195438"/>
              <a:gd name="connsiteY2" fmla="*/ 1366703 h 3286867"/>
              <a:gd name="connsiteX3" fmla="*/ 3195438 w 3195438"/>
              <a:gd name="connsiteY3" fmla="*/ 3286867 h 3286867"/>
            </a:gdLst>
            <a:ahLst/>
            <a:cxnLst>
              <a:cxn ang="0">
                <a:pos x="connsiteX0" y="connsiteY0"/>
              </a:cxn>
              <a:cxn ang="0">
                <a:pos x="connsiteX1" y="connsiteY1"/>
              </a:cxn>
              <a:cxn ang="0">
                <a:pos x="connsiteX2" y="connsiteY2"/>
              </a:cxn>
              <a:cxn ang="0">
                <a:pos x="connsiteX3" y="connsiteY3"/>
              </a:cxn>
            </a:cxnLst>
            <a:rect l="l" t="t" r="r" b="b"/>
            <a:pathLst>
              <a:path w="3195438" h="3286867">
                <a:moveTo>
                  <a:pt x="0" y="0"/>
                </a:moveTo>
                <a:lnTo>
                  <a:pt x="1845393" y="10193"/>
                </a:lnTo>
                <a:cubicBezTo>
                  <a:pt x="2591000" y="10193"/>
                  <a:pt x="3195438" y="617523"/>
                  <a:pt x="3195438" y="1366703"/>
                </a:cubicBezTo>
                <a:lnTo>
                  <a:pt x="3195438" y="3286867"/>
                </a:lnTo>
              </a:path>
            </a:pathLst>
          </a:custGeom>
          <a:noFill/>
          <a:ln w="510466" cap="sq">
            <a:solidFill>
              <a:srgbClr val="00AA59"/>
            </a:solidFill>
            <a:prstDash val="solid"/>
            <a:round/>
          </a:ln>
        </p:spPr>
        <p:txBody>
          <a:bodyPr rtlCol="0" anchor="ctr"/>
          <a:lstStyle/>
          <a:p>
            <a:endParaRPr lang="en-US" dirty="0"/>
          </a:p>
        </p:txBody>
      </p:sp>
      <p:sp>
        <p:nvSpPr>
          <p:cNvPr id="24" name="Freeform: Shape 23" hidden="1">
            <a:extLst>
              <a:ext uri="{FF2B5EF4-FFF2-40B4-BE49-F238E27FC236}">
                <a16:creationId xmlns:a16="http://schemas.microsoft.com/office/drawing/2014/main" id="{B09E8213-E4A1-3E30-9198-8B68ABEE82B8}"/>
              </a:ext>
            </a:extLst>
          </p:cNvPr>
          <p:cNvSpPr/>
          <p:nvPr/>
        </p:nvSpPr>
        <p:spPr>
          <a:xfrm>
            <a:off x="3429117" y="4725899"/>
            <a:ext cx="8510941" cy="1366196"/>
          </a:xfrm>
          <a:custGeom>
            <a:avLst/>
            <a:gdLst>
              <a:gd name="connsiteX0" fmla="*/ 10980107 w 10977893"/>
              <a:gd name="connsiteY0" fmla="*/ -650 h 1365979"/>
              <a:gd name="connsiteX1" fmla="*/ 10980107 w 10977893"/>
              <a:gd name="connsiteY1" fmla="*/ 789104 h 1365979"/>
              <a:gd name="connsiteX2" fmla="*/ 10357989 w 10977893"/>
              <a:gd name="connsiteY2" fmla="*/ 1365329 h 1365979"/>
              <a:gd name="connsiteX3" fmla="*/ 624331 w 10977893"/>
              <a:gd name="connsiteY3" fmla="*/ 1365329 h 1365979"/>
              <a:gd name="connsiteX4" fmla="*/ 2213 w 10977893"/>
              <a:gd name="connsiteY4" fmla="*/ 789104 h 1365979"/>
              <a:gd name="connsiteX5" fmla="*/ 2213 w 10977893"/>
              <a:gd name="connsiteY5" fmla="*/ -650 h 1365979"/>
              <a:gd name="connsiteX0" fmla="*/ 10977894 w 10977894"/>
              <a:gd name="connsiteY0" fmla="*/ 0 h 1365979"/>
              <a:gd name="connsiteX1" fmla="*/ 10977894 w 10977894"/>
              <a:gd name="connsiteY1" fmla="*/ 789754 h 1365979"/>
              <a:gd name="connsiteX2" fmla="*/ 10355776 w 10977894"/>
              <a:gd name="connsiteY2" fmla="*/ 1365979 h 1365979"/>
              <a:gd name="connsiteX3" fmla="*/ 8724301 w 10977894"/>
              <a:gd name="connsiteY3" fmla="*/ 1362386 h 1365979"/>
              <a:gd name="connsiteX4" fmla="*/ 622118 w 10977894"/>
              <a:gd name="connsiteY4" fmla="*/ 1365979 h 1365979"/>
              <a:gd name="connsiteX5" fmla="*/ 0 w 10977894"/>
              <a:gd name="connsiteY5" fmla="*/ 789754 h 1365979"/>
              <a:gd name="connsiteX6" fmla="*/ 0 w 10977894"/>
              <a:gd name="connsiteY6" fmla="*/ 0 h 1365979"/>
              <a:gd name="connsiteX0" fmla="*/ 10977894 w 10977894"/>
              <a:gd name="connsiteY0" fmla="*/ 789754 h 1365979"/>
              <a:gd name="connsiteX1" fmla="*/ 10355776 w 10977894"/>
              <a:gd name="connsiteY1" fmla="*/ 1365979 h 1365979"/>
              <a:gd name="connsiteX2" fmla="*/ 8724301 w 10977894"/>
              <a:gd name="connsiteY2" fmla="*/ 1362386 h 1365979"/>
              <a:gd name="connsiteX3" fmla="*/ 622118 w 10977894"/>
              <a:gd name="connsiteY3" fmla="*/ 1365979 h 1365979"/>
              <a:gd name="connsiteX4" fmla="*/ 0 w 10977894"/>
              <a:gd name="connsiteY4" fmla="*/ 789754 h 1365979"/>
              <a:gd name="connsiteX5" fmla="*/ 0 w 10977894"/>
              <a:gd name="connsiteY5" fmla="*/ 0 h 1365979"/>
              <a:gd name="connsiteX0" fmla="*/ 10355776 w 10355776"/>
              <a:gd name="connsiteY0" fmla="*/ 1365979 h 1365979"/>
              <a:gd name="connsiteX1" fmla="*/ 8724301 w 10355776"/>
              <a:gd name="connsiteY1" fmla="*/ 1362386 h 1365979"/>
              <a:gd name="connsiteX2" fmla="*/ 622118 w 10355776"/>
              <a:gd name="connsiteY2" fmla="*/ 1365979 h 1365979"/>
              <a:gd name="connsiteX3" fmla="*/ 0 w 10355776"/>
              <a:gd name="connsiteY3" fmla="*/ 789754 h 1365979"/>
              <a:gd name="connsiteX4" fmla="*/ 0 w 10355776"/>
              <a:gd name="connsiteY4" fmla="*/ 0 h 1365979"/>
              <a:gd name="connsiteX0" fmla="*/ 8724301 w 8724301"/>
              <a:gd name="connsiteY0" fmla="*/ 1362386 h 1365979"/>
              <a:gd name="connsiteX1" fmla="*/ 622118 w 8724301"/>
              <a:gd name="connsiteY1" fmla="*/ 1365979 h 1365979"/>
              <a:gd name="connsiteX2" fmla="*/ 0 w 8724301"/>
              <a:gd name="connsiteY2" fmla="*/ 789754 h 1365979"/>
              <a:gd name="connsiteX3" fmla="*/ 0 w 8724301"/>
              <a:gd name="connsiteY3" fmla="*/ 0 h 1365979"/>
              <a:gd name="connsiteX0" fmla="*/ 8510941 w 8510941"/>
              <a:gd name="connsiteY0" fmla="*/ 1366196 h 1366196"/>
              <a:gd name="connsiteX1" fmla="*/ 622118 w 8510941"/>
              <a:gd name="connsiteY1" fmla="*/ 1365979 h 1366196"/>
              <a:gd name="connsiteX2" fmla="*/ 0 w 8510941"/>
              <a:gd name="connsiteY2" fmla="*/ 789754 h 1366196"/>
              <a:gd name="connsiteX3" fmla="*/ 0 w 8510941"/>
              <a:gd name="connsiteY3" fmla="*/ 0 h 1366196"/>
            </a:gdLst>
            <a:ahLst/>
            <a:cxnLst>
              <a:cxn ang="0">
                <a:pos x="connsiteX0" y="connsiteY0"/>
              </a:cxn>
              <a:cxn ang="0">
                <a:pos x="connsiteX1" y="connsiteY1"/>
              </a:cxn>
              <a:cxn ang="0">
                <a:pos x="connsiteX2" y="connsiteY2"/>
              </a:cxn>
              <a:cxn ang="0">
                <a:pos x="connsiteX3" y="connsiteY3"/>
              </a:cxn>
            </a:cxnLst>
            <a:rect l="l" t="t" r="r" b="b"/>
            <a:pathLst>
              <a:path w="8510941" h="1366196">
                <a:moveTo>
                  <a:pt x="8510941" y="1366196"/>
                </a:moveTo>
                <a:lnTo>
                  <a:pt x="622118" y="1365979"/>
                </a:lnTo>
                <a:cubicBezTo>
                  <a:pt x="278520" y="1365979"/>
                  <a:pt x="0" y="1107979"/>
                  <a:pt x="0" y="789754"/>
                </a:cubicBezTo>
                <a:lnTo>
                  <a:pt x="0" y="0"/>
                </a:lnTo>
              </a:path>
            </a:pathLst>
          </a:custGeom>
          <a:noFill/>
          <a:ln w="510466" cap="sq">
            <a:solidFill>
              <a:srgbClr val="00AA59"/>
            </a:solidFill>
            <a:prstDash val="solid"/>
            <a:round/>
          </a:ln>
        </p:spPr>
        <p:txBody>
          <a:bodyPr rtlCol="0" anchor="ctr"/>
          <a:lstStyle/>
          <a:p>
            <a:endParaRPr lang="en-US" dirty="0"/>
          </a:p>
        </p:txBody>
      </p:sp>
      <p:pic>
        <p:nvPicPr>
          <p:cNvPr id="11" name="Graphic 10">
            <a:extLst>
              <a:ext uri="{FF2B5EF4-FFF2-40B4-BE49-F238E27FC236}">
                <a16:creationId xmlns:a16="http://schemas.microsoft.com/office/drawing/2014/main" id="{A67CFF6C-EDBA-8B95-5C93-0B4BB5939B82}"/>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29507" r="12032"/>
          <a:stretch/>
        </p:blipFill>
        <p:spPr>
          <a:xfrm>
            <a:off x="0" y="1779373"/>
            <a:ext cx="12192000" cy="4583992"/>
          </a:xfrm>
          <a:custGeom>
            <a:avLst/>
            <a:gdLst>
              <a:gd name="connsiteX0" fmla="*/ 0 w 12192000"/>
              <a:gd name="connsiteY0" fmla="*/ 0 h 4583992"/>
              <a:gd name="connsiteX1" fmla="*/ 12192000 w 12192000"/>
              <a:gd name="connsiteY1" fmla="*/ 0 h 4583992"/>
              <a:gd name="connsiteX2" fmla="*/ 12192000 w 12192000"/>
              <a:gd name="connsiteY2" fmla="*/ 2190264 h 4583992"/>
              <a:gd name="connsiteX3" fmla="*/ 12187938 w 12192000"/>
              <a:gd name="connsiteY3" fmla="*/ 2190264 h 4583992"/>
              <a:gd name="connsiteX4" fmla="*/ 12187938 w 12192000"/>
              <a:gd name="connsiteY4" fmla="*/ 4583992 h 4583992"/>
              <a:gd name="connsiteX5" fmla="*/ 0 w 12192000"/>
              <a:gd name="connsiteY5" fmla="*/ 4583992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583992">
                <a:moveTo>
                  <a:pt x="0" y="0"/>
                </a:moveTo>
                <a:lnTo>
                  <a:pt x="12192000" y="0"/>
                </a:lnTo>
                <a:lnTo>
                  <a:pt x="12192000" y="2190264"/>
                </a:lnTo>
                <a:lnTo>
                  <a:pt x="12187938" y="2190264"/>
                </a:lnTo>
                <a:lnTo>
                  <a:pt x="12187938" y="4583992"/>
                </a:lnTo>
                <a:lnTo>
                  <a:pt x="0" y="4583992"/>
                </a:lnTo>
                <a:close/>
              </a:path>
            </a:pathLst>
          </a:custGeom>
        </p:spPr>
      </p:pic>
      <p:sp>
        <p:nvSpPr>
          <p:cNvPr id="18" name="Oval 17">
            <a:extLst>
              <a:ext uri="{FF2B5EF4-FFF2-40B4-BE49-F238E27FC236}">
                <a16:creationId xmlns:a16="http://schemas.microsoft.com/office/drawing/2014/main" id="{1FEFD686-81C7-A517-F1C0-0C3D3EF340F2}"/>
              </a:ext>
            </a:extLst>
          </p:cNvPr>
          <p:cNvSpPr/>
          <p:nvPr/>
        </p:nvSpPr>
        <p:spPr>
          <a:xfrm>
            <a:off x="767250" y="3628115"/>
            <a:ext cx="1628275" cy="1628275"/>
          </a:xfrm>
          <a:prstGeom prst="ellipse">
            <a:avLst/>
          </a:prstGeom>
          <a:solidFill>
            <a:schemeClr val="accent4">
              <a:alpha val="9304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pic>
        <p:nvPicPr>
          <p:cNvPr id="10" name="Graphic 9">
            <a:extLst>
              <a:ext uri="{FF2B5EF4-FFF2-40B4-BE49-F238E27FC236}">
                <a16:creationId xmlns:a16="http://schemas.microsoft.com/office/drawing/2014/main" id="{6032612E-888F-3F52-2DF9-1A7FC1C338A3}"/>
              </a:ext>
            </a:extLst>
          </p:cNvPr>
          <p:cNvPicPr>
            <a:picLocks noChangeAspect="1"/>
          </p:cNvPicPr>
          <p:nvPr/>
        </p:nvPicPr>
        <p:blipFill>
          <a:blip r:embed="rId4">
            <a:extLst>
              <a:ext uri="{96DAC541-7B7A-43D3-8B79-37D633B846F1}">
                <asvg:svgBlip xmlns:asvg="http://schemas.microsoft.com/office/drawing/2016/SVG/main" r:embed="rId5"/>
              </a:ext>
            </a:extLst>
          </a:blip>
          <a:srcRect b="72707"/>
          <a:stretch>
            <a:fillRect/>
          </a:stretch>
        </p:blipFill>
        <p:spPr>
          <a:xfrm>
            <a:off x="5315713" y="5020135"/>
            <a:ext cx="6718341" cy="1871772"/>
          </a:xfrm>
          <a:custGeom>
            <a:avLst/>
            <a:gdLst>
              <a:gd name="connsiteX0" fmla="*/ 0 w 6718341"/>
              <a:gd name="connsiteY0" fmla="*/ 0 h 1871772"/>
              <a:gd name="connsiteX1" fmla="*/ 6718341 w 6718341"/>
              <a:gd name="connsiteY1" fmla="*/ 0 h 1871772"/>
              <a:gd name="connsiteX2" fmla="*/ 6718341 w 6718341"/>
              <a:gd name="connsiteY2" fmla="*/ 1871772 h 1871772"/>
              <a:gd name="connsiteX3" fmla="*/ 0 w 6718341"/>
              <a:gd name="connsiteY3" fmla="*/ 1871772 h 1871772"/>
            </a:gdLst>
            <a:ahLst/>
            <a:cxnLst>
              <a:cxn ang="0">
                <a:pos x="connsiteX0" y="connsiteY0"/>
              </a:cxn>
              <a:cxn ang="0">
                <a:pos x="connsiteX1" y="connsiteY1"/>
              </a:cxn>
              <a:cxn ang="0">
                <a:pos x="connsiteX2" y="connsiteY2"/>
              </a:cxn>
              <a:cxn ang="0">
                <a:pos x="connsiteX3" y="connsiteY3"/>
              </a:cxn>
            </a:cxnLst>
            <a:rect l="l" t="t" r="r" b="b"/>
            <a:pathLst>
              <a:path w="6718341" h="1871772">
                <a:moveTo>
                  <a:pt x="0" y="0"/>
                </a:moveTo>
                <a:lnTo>
                  <a:pt x="6718341" y="0"/>
                </a:lnTo>
                <a:lnTo>
                  <a:pt x="6718341" y="1871772"/>
                </a:lnTo>
                <a:lnTo>
                  <a:pt x="0" y="1871772"/>
                </a:lnTo>
                <a:close/>
              </a:path>
            </a:pathLst>
          </a:custGeom>
        </p:spPr>
      </p:pic>
      <p:sp>
        <p:nvSpPr>
          <p:cNvPr id="12" name="Oval 11">
            <a:extLst>
              <a:ext uri="{FF2B5EF4-FFF2-40B4-BE49-F238E27FC236}">
                <a16:creationId xmlns:a16="http://schemas.microsoft.com/office/drawing/2014/main" id="{3CA6479C-DB58-C182-DA46-646A89A79A6F}"/>
              </a:ext>
            </a:extLst>
          </p:cNvPr>
          <p:cNvSpPr/>
          <p:nvPr/>
        </p:nvSpPr>
        <p:spPr>
          <a:xfrm>
            <a:off x="11469607" y="5904458"/>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940F0BF7-907A-B0C3-5845-78EDA851891C}"/>
              </a:ext>
            </a:extLst>
          </p:cNvPr>
          <p:cNvSpPr/>
          <p:nvPr/>
        </p:nvSpPr>
        <p:spPr>
          <a:xfrm>
            <a:off x="3000866" y="2411479"/>
            <a:ext cx="376579" cy="37657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Graphic 15">
            <a:extLst>
              <a:ext uri="{FF2B5EF4-FFF2-40B4-BE49-F238E27FC236}">
                <a16:creationId xmlns:a16="http://schemas.microsoft.com/office/drawing/2014/main" id="{5D287EAB-26E8-C8AF-6CB0-D37B7CB370E0}"/>
              </a:ext>
            </a:extLst>
          </p:cNvPr>
          <p:cNvPicPr>
            <a:picLocks noChangeAspect="1"/>
          </p:cNvPicPr>
          <p:nvPr/>
        </p:nvPicPr>
        <p:blipFill>
          <a:blip r:embed="rId6">
            <a:extLst>
              <a:ext uri="{96DAC541-7B7A-43D3-8B79-37D633B846F1}">
                <asvg:svgBlip xmlns:asvg="http://schemas.microsoft.com/office/drawing/2016/SVG/main" r:embed="rId7"/>
              </a:ext>
            </a:extLst>
          </a:blip>
          <a:srcRect l="14165" t="77500"/>
          <a:stretch>
            <a:fillRect/>
          </a:stretch>
        </p:blipFill>
        <p:spPr>
          <a:xfrm flipH="1">
            <a:off x="7732665" y="0"/>
            <a:ext cx="4459335" cy="1543022"/>
          </a:xfrm>
          <a:custGeom>
            <a:avLst/>
            <a:gdLst>
              <a:gd name="connsiteX0" fmla="*/ 0 w 4459335"/>
              <a:gd name="connsiteY0" fmla="*/ 0 h 1543022"/>
              <a:gd name="connsiteX1" fmla="*/ 4459335 w 4459335"/>
              <a:gd name="connsiteY1" fmla="*/ 0 h 1543022"/>
              <a:gd name="connsiteX2" fmla="*/ 4459335 w 4459335"/>
              <a:gd name="connsiteY2" fmla="*/ 1543022 h 1543022"/>
              <a:gd name="connsiteX3" fmla="*/ 0 w 4459335"/>
              <a:gd name="connsiteY3" fmla="*/ 1543022 h 1543022"/>
            </a:gdLst>
            <a:ahLst/>
            <a:cxnLst>
              <a:cxn ang="0">
                <a:pos x="connsiteX0" y="connsiteY0"/>
              </a:cxn>
              <a:cxn ang="0">
                <a:pos x="connsiteX1" y="connsiteY1"/>
              </a:cxn>
              <a:cxn ang="0">
                <a:pos x="connsiteX2" y="connsiteY2"/>
              </a:cxn>
              <a:cxn ang="0">
                <a:pos x="connsiteX3" y="connsiteY3"/>
              </a:cxn>
            </a:cxnLst>
            <a:rect l="l" t="t" r="r" b="b"/>
            <a:pathLst>
              <a:path w="4459335" h="1543022">
                <a:moveTo>
                  <a:pt x="0" y="0"/>
                </a:moveTo>
                <a:lnTo>
                  <a:pt x="4459335" y="0"/>
                </a:lnTo>
                <a:lnTo>
                  <a:pt x="4459335" y="1543022"/>
                </a:lnTo>
                <a:lnTo>
                  <a:pt x="0" y="1543022"/>
                </a:lnTo>
                <a:close/>
              </a:path>
            </a:pathLst>
          </a:custGeom>
        </p:spPr>
      </p:pic>
      <p:sp>
        <p:nvSpPr>
          <p:cNvPr id="2" name="Title 1">
            <a:extLst>
              <a:ext uri="{FF2B5EF4-FFF2-40B4-BE49-F238E27FC236}">
                <a16:creationId xmlns:a16="http://schemas.microsoft.com/office/drawing/2014/main" id="{5EF5323F-6D74-29FA-F04C-027DF28091E4}"/>
              </a:ext>
            </a:extLst>
          </p:cNvPr>
          <p:cNvSpPr>
            <a:spLocks noGrp="1"/>
          </p:cNvSpPr>
          <p:nvPr>
            <p:ph type="title"/>
          </p:nvPr>
        </p:nvSpPr>
        <p:spPr>
          <a:xfrm>
            <a:off x="5952744" y="2304288"/>
            <a:ext cx="5513832" cy="2432304"/>
          </a:xfrm>
        </p:spPr>
        <p:txBody>
          <a:bodyPr anchor="t">
            <a:noAutofit/>
          </a:bodyPr>
          <a:lstStyle>
            <a:lvl1pPr>
              <a:defRPr sz="6600"/>
            </a:lvl1pPr>
          </a:lstStyle>
          <a:p>
            <a:r>
              <a:rPr lang="en-US"/>
              <a:t>Click to edit Master title style</a:t>
            </a:r>
          </a:p>
        </p:txBody>
      </p:sp>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5952744" y="1885193"/>
            <a:ext cx="5943600" cy="41148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76109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404872"/>
            <a:ext cx="10716768" cy="36301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2"/>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11" name="Footer Placeholder 10">
            <a:extLst>
              <a:ext uri="{FF2B5EF4-FFF2-40B4-BE49-F238E27FC236}">
                <a16:creationId xmlns:a16="http://schemas.microsoft.com/office/drawing/2014/main" id="{F33A32FC-3A65-2B5F-2625-0FE903CD37D4}"/>
              </a:ext>
            </a:extLst>
          </p:cNvPr>
          <p:cNvSpPr>
            <a:spLocks noGrp="1"/>
          </p:cNvSpPr>
          <p:nvPr>
            <p:ph type="ftr" sz="quarter" idx="14"/>
          </p:nvPr>
        </p:nvSpPr>
        <p:spPr/>
        <p:txBody>
          <a:bodyPr/>
          <a:lstStyle/>
          <a:p>
            <a:endParaRPr lang="en-US" dirty="0"/>
          </a:p>
        </p:txBody>
      </p:sp>
      <p:sp>
        <p:nvSpPr>
          <p:cNvPr id="12" name="Slide Number Placeholder 11">
            <a:extLst>
              <a:ext uri="{FF2B5EF4-FFF2-40B4-BE49-F238E27FC236}">
                <a16:creationId xmlns:a16="http://schemas.microsoft.com/office/drawing/2014/main" id="{7DFD42C5-F2A8-2017-93FA-4A8F8A7CB7B3}"/>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06016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Table">
    <p:spTree>
      <p:nvGrpSpPr>
        <p:cNvPr id="1" name=""/>
        <p:cNvGrpSpPr/>
        <p:nvPr/>
      </p:nvGrpSpPr>
      <p:grpSpPr>
        <a:xfrm>
          <a:off x="0" y="0"/>
          <a:ext cx="0" cy="0"/>
          <a:chOff x="0" y="0"/>
          <a:chExt cx="0" cy="0"/>
        </a:xfrm>
      </p:grpSpPr>
      <p:pic>
        <p:nvPicPr>
          <p:cNvPr id="39" name="Graphic 38">
            <a:extLst>
              <a:ext uri="{FF2B5EF4-FFF2-40B4-BE49-F238E27FC236}">
                <a16:creationId xmlns:a16="http://schemas.microsoft.com/office/drawing/2014/main" id="{0FA7F5A0-ECAD-A574-6649-C54801870617}"/>
              </a:ext>
            </a:extLst>
          </p:cNvPr>
          <p:cNvPicPr>
            <a:picLocks noChangeAspect="1"/>
          </p:cNvPicPr>
          <p:nvPr userDrawn="1"/>
        </p:nvPicPr>
        <p:blipFill>
          <a:blip r:embed="rId2">
            <a:extLst>
              <a:ext uri="{96DAC541-7B7A-43D3-8B79-37D633B846F1}">
                <asvg:svgBlip xmlns:asvg="http://schemas.microsoft.com/office/drawing/2016/SVG/main" r:embed="rId3"/>
              </a:ext>
            </a:extLst>
          </a:blip>
          <a:srcRect t="26427" r="82873"/>
          <a:stretch>
            <a:fillRect/>
          </a:stretch>
        </p:blipFill>
        <p:spPr>
          <a:xfrm>
            <a:off x="9233628" y="1"/>
            <a:ext cx="2958372" cy="6105105"/>
          </a:xfrm>
          <a:custGeom>
            <a:avLst/>
            <a:gdLst>
              <a:gd name="connsiteX0" fmla="*/ 0 w 2958372"/>
              <a:gd name="connsiteY0" fmla="*/ 0 h 6105105"/>
              <a:gd name="connsiteX1" fmla="*/ 2958372 w 2958372"/>
              <a:gd name="connsiteY1" fmla="*/ 0 h 6105105"/>
              <a:gd name="connsiteX2" fmla="*/ 2958372 w 2958372"/>
              <a:gd name="connsiteY2" fmla="*/ 6105105 h 6105105"/>
              <a:gd name="connsiteX3" fmla="*/ 0 w 2958372"/>
              <a:gd name="connsiteY3" fmla="*/ 6105105 h 6105105"/>
            </a:gdLst>
            <a:ahLst/>
            <a:cxnLst>
              <a:cxn ang="0">
                <a:pos x="connsiteX0" y="connsiteY0"/>
              </a:cxn>
              <a:cxn ang="0">
                <a:pos x="connsiteX1" y="connsiteY1"/>
              </a:cxn>
              <a:cxn ang="0">
                <a:pos x="connsiteX2" y="connsiteY2"/>
              </a:cxn>
              <a:cxn ang="0">
                <a:pos x="connsiteX3" y="connsiteY3"/>
              </a:cxn>
            </a:cxnLst>
            <a:rect l="l" t="t" r="r" b="b"/>
            <a:pathLst>
              <a:path w="2958372" h="6105105">
                <a:moveTo>
                  <a:pt x="0" y="0"/>
                </a:moveTo>
                <a:lnTo>
                  <a:pt x="2958372" y="0"/>
                </a:lnTo>
                <a:lnTo>
                  <a:pt x="2958372" y="6105105"/>
                </a:lnTo>
                <a:lnTo>
                  <a:pt x="0" y="6105105"/>
                </a:lnTo>
                <a:close/>
              </a:path>
            </a:pathLst>
          </a:custGeom>
        </p:spPr>
      </p:pic>
      <p:sp>
        <p:nvSpPr>
          <p:cNvPr id="32" name="Rectangle 31">
            <a:extLst>
              <a:ext uri="{FF2B5EF4-FFF2-40B4-BE49-F238E27FC236}">
                <a16:creationId xmlns:a16="http://schemas.microsoft.com/office/drawing/2014/main" id="{98CD520B-B465-7A6D-37C4-8A060446902D}"/>
              </a:ext>
            </a:extLst>
          </p:cNvPr>
          <p:cNvSpPr/>
          <p:nvPr userDrawn="1"/>
        </p:nvSpPr>
        <p:spPr>
          <a:xfrm>
            <a:off x="2589592" y="723899"/>
            <a:ext cx="8870656"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C4684B3-A8D3-6A9A-C264-95DFAD1C3FCE}"/>
              </a:ext>
            </a:extLst>
          </p:cNvPr>
          <p:cNvSpPr/>
          <p:nvPr/>
        </p:nvSpPr>
        <p:spPr>
          <a:xfrm>
            <a:off x="9300014" y="2633978"/>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60AE1B9-1C14-F852-2B97-05DAA5F80CD7}"/>
              </a:ext>
            </a:extLst>
          </p:cNvPr>
          <p:cNvSpPr>
            <a:spLocks noGrp="1"/>
          </p:cNvSpPr>
          <p:nvPr>
            <p:ph type="title"/>
          </p:nvPr>
        </p:nvSpPr>
        <p:spPr>
          <a:xfrm>
            <a:off x="2597336" y="722376"/>
            <a:ext cx="8870656" cy="76498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433B37-5F68-E267-936F-4CA547437331}"/>
              </a:ext>
            </a:extLst>
          </p:cNvPr>
          <p:cNvSpPr>
            <a:spLocks noGrp="1"/>
          </p:cNvSpPr>
          <p:nvPr>
            <p:ph idx="1"/>
          </p:nvPr>
        </p:nvSpPr>
        <p:spPr>
          <a:xfrm>
            <a:off x="731520" y="2221992"/>
            <a:ext cx="8284464" cy="3986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accent4"/>
          </a:solidFill>
        </p:spPr>
        <p:txBody>
          <a:bodyPr lIns="0" tIns="0" rIns="0" bIns="0" anchor="ctr" anchorCtr="0">
            <a:noAutofit/>
          </a:bodyPr>
          <a:lstStyle>
            <a:lvl1pPr marL="0" indent="0" algn="ctr">
              <a:lnSpc>
                <a:spcPct val="100000"/>
              </a:lnSpc>
              <a:spcBef>
                <a:spcPts val="0"/>
              </a:spcBef>
              <a:buNone/>
              <a:defRPr sz="3200">
                <a:noFill/>
              </a:defRPr>
            </a:lvl1pPr>
          </a:lstStyle>
          <a:p>
            <a:pPr lvl="0"/>
            <a:r>
              <a:rPr lang="en-US" dirty="0"/>
              <a:t>X</a:t>
            </a:r>
          </a:p>
        </p:txBody>
      </p:sp>
      <p:sp>
        <p:nvSpPr>
          <p:cNvPr id="25" name="Rectangle 24">
            <a:extLst>
              <a:ext uri="{FF2B5EF4-FFF2-40B4-BE49-F238E27FC236}">
                <a16:creationId xmlns:a16="http://schemas.microsoft.com/office/drawing/2014/main" id="{CC1E68FE-16F1-5C98-AEF6-0EAB9EA632CA}"/>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ooter Placeholder 39">
            <a:extLst>
              <a:ext uri="{FF2B5EF4-FFF2-40B4-BE49-F238E27FC236}">
                <a16:creationId xmlns:a16="http://schemas.microsoft.com/office/drawing/2014/main" id="{8727F01E-45EF-F70F-2A04-1EA69A246344}"/>
              </a:ext>
            </a:extLst>
          </p:cNvPr>
          <p:cNvSpPr>
            <a:spLocks noGrp="1"/>
          </p:cNvSpPr>
          <p:nvPr>
            <p:ph type="ftr" sz="quarter" idx="14"/>
          </p:nvPr>
        </p:nvSpPr>
        <p:spPr/>
        <p:txBody>
          <a:bodyPr/>
          <a:lstStyle/>
          <a:p>
            <a:endParaRPr lang="en-US" dirty="0"/>
          </a:p>
        </p:txBody>
      </p:sp>
      <p:sp>
        <p:nvSpPr>
          <p:cNvPr id="41" name="Slide Number Placeholder 40">
            <a:extLst>
              <a:ext uri="{FF2B5EF4-FFF2-40B4-BE49-F238E27FC236}">
                <a16:creationId xmlns:a16="http://schemas.microsoft.com/office/drawing/2014/main" id="{C388A650-32E8-11EC-26EE-D260D1953D57}"/>
              </a:ext>
            </a:extLst>
          </p:cNvPr>
          <p:cNvSpPr>
            <a:spLocks noGrp="1"/>
          </p:cNvSpPr>
          <p:nvPr>
            <p:ph type="sldNum" sz="quarter" idx="15"/>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3453136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slide">
    <p:spTree>
      <p:nvGrpSpPr>
        <p:cNvPr id="1" name=""/>
        <p:cNvGrpSpPr/>
        <p:nvPr/>
      </p:nvGrpSpPr>
      <p:grpSpPr>
        <a:xfrm>
          <a:off x="0" y="0"/>
          <a:ext cx="0" cy="0"/>
          <a:chOff x="0" y="0"/>
          <a:chExt cx="0" cy="0"/>
        </a:xfrm>
      </p:grpSpPr>
      <p:pic>
        <p:nvPicPr>
          <p:cNvPr id="77" name="Graphic 76">
            <a:extLst>
              <a:ext uri="{FF2B5EF4-FFF2-40B4-BE49-F238E27FC236}">
                <a16:creationId xmlns:a16="http://schemas.microsoft.com/office/drawing/2014/main" id="{527CC80A-3410-5824-B06B-C4176A6BF4B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145" t="-169" r="45423" b="28675"/>
          <a:stretch/>
        </p:blipFill>
        <p:spPr>
          <a:xfrm>
            <a:off x="-1" y="3467101"/>
            <a:ext cx="12192001" cy="3390899"/>
          </a:xfrm>
          <a:custGeom>
            <a:avLst/>
            <a:gdLst>
              <a:gd name="connsiteX0" fmla="*/ 0 w 12192001"/>
              <a:gd name="connsiteY0" fmla="*/ 0 h 3390899"/>
              <a:gd name="connsiteX1" fmla="*/ 12192001 w 12192001"/>
              <a:gd name="connsiteY1" fmla="*/ 0 h 3390899"/>
              <a:gd name="connsiteX2" fmla="*/ 12192001 w 12192001"/>
              <a:gd name="connsiteY2" fmla="*/ 2324100 h 3390899"/>
              <a:gd name="connsiteX3" fmla="*/ 12192001 w 12192001"/>
              <a:gd name="connsiteY3" fmla="*/ 3390899 h 3390899"/>
              <a:gd name="connsiteX4" fmla="*/ 0 w 12192001"/>
              <a:gd name="connsiteY4" fmla="*/ 3390899 h 3390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1" h="3390899">
                <a:moveTo>
                  <a:pt x="0" y="0"/>
                </a:moveTo>
                <a:lnTo>
                  <a:pt x="12192001" y="0"/>
                </a:lnTo>
                <a:lnTo>
                  <a:pt x="12192001" y="2324100"/>
                </a:lnTo>
                <a:lnTo>
                  <a:pt x="12192001" y="3390899"/>
                </a:lnTo>
                <a:lnTo>
                  <a:pt x="0" y="3390899"/>
                </a:lnTo>
                <a:close/>
              </a:path>
            </a:pathLst>
          </a:custGeom>
        </p:spPr>
      </p:pic>
      <p:sp>
        <p:nvSpPr>
          <p:cNvPr id="53" name="Title 1">
            <a:extLst>
              <a:ext uri="{FF2B5EF4-FFF2-40B4-BE49-F238E27FC236}">
                <a16:creationId xmlns:a16="http://schemas.microsoft.com/office/drawing/2014/main" id="{CB607447-86F1-863F-176B-E0B78D2438E3}"/>
              </a:ext>
            </a:extLst>
          </p:cNvPr>
          <p:cNvSpPr>
            <a:spLocks noGrp="1"/>
          </p:cNvSpPr>
          <p:nvPr>
            <p:ph type="title"/>
          </p:nvPr>
        </p:nvSpPr>
        <p:spPr>
          <a:xfrm>
            <a:off x="640080" y="1216152"/>
            <a:ext cx="8951976" cy="3191256"/>
          </a:xfrm>
        </p:spPr>
        <p:txBody>
          <a:bodyPr anchor="t">
            <a:noAutofit/>
          </a:bodyPr>
          <a:lstStyle>
            <a:lvl1pPr>
              <a:defRPr sz="5500"/>
            </a:lvl1pPr>
          </a:lstStyle>
          <a:p>
            <a:r>
              <a:rPr lang="en-US"/>
              <a:t>Click to edit Master title style</a:t>
            </a:r>
            <a:endParaRPr lang="en-US" dirty="0"/>
          </a:p>
        </p:txBody>
      </p:sp>
      <p:sp>
        <p:nvSpPr>
          <p:cNvPr id="67" name="Graphic 12">
            <a:extLst>
              <a:ext uri="{FF2B5EF4-FFF2-40B4-BE49-F238E27FC236}">
                <a16:creationId xmlns:a16="http://schemas.microsoft.com/office/drawing/2014/main" id="{E5105AB7-2E65-757B-FF2B-CFE19C5C87B7}"/>
              </a:ext>
            </a:extLst>
          </p:cNvPr>
          <p:cNvSpPr/>
          <p:nvPr userDrawn="1"/>
        </p:nvSpPr>
        <p:spPr>
          <a:xfrm rot="5400000" flipV="1">
            <a:off x="863486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59" name="Graphic 12">
            <a:extLst>
              <a:ext uri="{FF2B5EF4-FFF2-40B4-BE49-F238E27FC236}">
                <a16:creationId xmlns:a16="http://schemas.microsoft.com/office/drawing/2014/main" id="{ECA42036-662E-03F7-941F-EDA42BEA5EDE}"/>
              </a:ext>
            </a:extLst>
          </p:cNvPr>
          <p:cNvSpPr/>
          <p:nvPr userDrawn="1"/>
        </p:nvSpPr>
        <p:spPr>
          <a:xfrm rot="5400000" flipV="1">
            <a:off x="7913504" y="3426822"/>
            <a:ext cx="6355080" cy="2810"/>
          </a:xfrm>
          <a:custGeom>
            <a:avLst/>
            <a:gdLst>
              <a:gd name="connsiteX0" fmla="*/ 13912003 w 13911910"/>
              <a:gd name="connsiteY0" fmla="*/ 95 h 2810"/>
              <a:gd name="connsiteX1" fmla="*/ 93 w 13911910"/>
              <a:gd name="connsiteY1" fmla="*/ 95 h 2810"/>
            </a:gdLst>
            <a:ahLst/>
            <a:cxnLst>
              <a:cxn ang="0">
                <a:pos x="connsiteX0" y="connsiteY0"/>
              </a:cxn>
              <a:cxn ang="0">
                <a:pos x="connsiteX1" y="connsiteY1"/>
              </a:cxn>
            </a:cxnLst>
            <a:rect l="l" t="t" r="r" b="b"/>
            <a:pathLst>
              <a:path w="13911910" h="2810">
                <a:moveTo>
                  <a:pt x="13912003" y="95"/>
                </a:moveTo>
                <a:lnTo>
                  <a:pt x="93" y="95"/>
                </a:lnTo>
              </a:path>
            </a:pathLst>
          </a:custGeom>
          <a:noFill/>
          <a:ln w="508812" cap="sq">
            <a:solidFill>
              <a:schemeClr val="accent3">
                <a:alpha val="84000"/>
              </a:schemeClr>
            </a:solidFill>
            <a:prstDash val="solid"/>
            <a:miter/>
          </a:ln>
        </p:spPr>
        <p:txBody>
          <a:bodyPr rtlCol="0" anchor="ctr"/>
          <a:lstStyle/>
          <a:p>
            <a:endParaRPr lang="en-US" dirty="0"/>
          </a:p>
        </p:txBody>
      </p:sp>
      <p:sp>
        <p:nvSpPr>
          <p:cNvPr id="9" name="Freeform 47">
            <a:extLst>
              <a:ext uri="{FF2B5EF4-FFF2-40B4-BE49-F238E27FC236}">
                <a16:creationId xmlns:a16="http://schemas.microsoft.com/office/drawing/2014/main" id="{B90A79D3-C4F3-1056-F590-BFED7F28BC72}"/>
              </a:ext>
            </a:extLst>
          </p:cNvPr>
          <p:cNvSpPr/>
          <p:nvPr/>
        </p:nvSpPr>
        <p:spPr>
          <a:xfrm>
            <a:off x="685799" y="5342013"/>
            <a:ext cx="2157098" cy="1515987"/>
          </a:xfrm>
          <a:custGeom>
            <a:avLst/>
            <a:gdLst>
              <a:gd name="connsiteX0" fmla="*/ 1078549 w 2157098"/>
              <a:gd name="connsiteY0" fmla="*/ 0 h 1515987"/>
              <a:gd name="connsiteX1" fmla="*/ 2157098 w 2157098"/>
              <a:gd name="connsiteY1" fmla="*/ 1078549 h 1515987"/>
              <a:gd name="connsiteX2" fmla="*/ 2072340 w 2157098"/>
              <a:gd name="connsiteY2" fmla="*/ 1498369 h 1515987"/>
              <a:gd name="connsiteX3" fmla="*/ 2062778 w 2157098"/>
              <a:gd name="connsiteY3" fmla="*/ 1515987 h 1515987"/>
              <a:gd name="connsiteX4" fmla="*/ 94321 w 2157098"/>
              <a:gd name="connsiteY4" fmla="*/ 1515987 h 1515987"/>
              <a:gd name="connsiteX5" fmla="*/ 84758 w 2157098"/>
              <a:gd name="connsiteY5" fmla="*/ 1498369 h 1515987"/>
              <a:gd name="connsiteX6" fmla="*/ 0 w 2157098"/>
              <a:gd name="connsiteY6" fmla="*/ 1078549 h 1515987"/>
              <a:gd name="connsiteX7" fmla="*/ 1078549 w 2157098"/>
              <a:gd name="connsiteY7" fmla="*/ 0 h 1515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7098" h="1515987">
                <a:moveTo>
                  <a:pt x="1078549" y="0"/>
                </a:moveTo>
                <a:cubicBezTo>
                  <a:pt x="1674215" y="0"/>
                  <a:pt x="2157098" y="482883"/>
                  <a:pt x="2157098" y="1078549"/>
                </a:cubicBezTo>
                <a:cubicBezTo>
                  <a:pt x="2157098" y="1227466"/>
                  <a:pt x="2126918" y="1369333"/>
                  <a:pt x="2072340" y="1498369"/>
                </a:cubicBezTo>
                <a:lnTo>
                  <a:pt x="2062778" y="1515987"/>
                </a:lnTo>
                <a:lnTo>
                  <a:pt x="94321" y="1515987"/>
                </a:lnTo>
                <a:lnTo>
                  <a:pt x="84758" y="1498369"/>
                </a:lnTo>
                <a:cubicBezTo>
                  <a:pt x="30180" y="1369333"/>
                  <a:pt x="0" y="1227466"/>
                  <a:pt x="0" y="1078549"/>
                </a:cubicBezTo>
                <a:cubicBezTo>
                  <a:pt x="0" y="482883"/>
                  <a:pt x="482883" y="0"/>
                  <a:pt x="1078549" y="0"/>
                </a:cubicBezTo>
                <a:close/>
              </a:path>
            </a:pathLst>
          </a:custGeom>
          <a:solidFill>
            <a:schemeClr val="accent4">
              <a:alpha val="83211"/>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4"/>
              </a:solidFill>
            </a:endParaRPr>
          </a:p>
        </p:txBody>
      </p:sp>
      <p:sp>
        <p:nvSpPr>
          <p:cNvPr id="20" name="Oval 19">
            <a:extLst>
              <a:ext uri="{FF2B5EF4-FFF2-40B4-BE49-F238E27FC236}">
                <a16:creationId xmlns:a16="http://schemas.microsoft.com/office/drawing/2014/main" id="{31FFE4B3-23C8-22B1-E231-C5753166B687}"/>
              </a:ext>
            </a:extLst>
          </p:cNvPr>
          <p:cNvSpPr/>
          <p:nvPr/>
        </p:nvSpPr>
        <p:spPr>
          <a:xfrm>
            <a:off x="10905848"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hidden="1">
            <a:extLst>
              <a:ext uri="{FF2B5EF4-FFF2-40B4-BE49-F238E27FC236}">
                <a16:creationId xmlns:a16="http://schemas.microsoft.com/office/drawing/2014/main" id="{422E8005-83A8-3555-6EFB-842E78C629D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162"/>
          <a:stretch/>
        </p:blipFill>
        <p:spPr>
          <a:xfrm>
            <a:off x="-6187440" y="1779373"/>
            <a:ext cx="20888725" cy="4583992"/>
          </a:xfrm>
          <a:custGeom>
            <a:avLst/>
            <a:gdLst>
              <a:gd name="connsiteX0" fmla="*/ 6153662 w 20854947"/>
              <a:gd name="connsiteY0" fmla="*/ 0 h 4583992"/>
              <a:gd name="connsiteX1" fmla="*/ 20854947 w 20854947"/>
              <a:gd name="connsiteY1" fmla="*/ 0 h 4583992"/>
              <a:gd name="connsiteX2" fmla="*/ 20854947 w 20854947"/>
              <a:gd name="connsiteY2" fmla="*/ 2190264 h 4583992"/>
              <a:gd name="connsiteX3" fmla="*/ 18345663 w 20854947"/>
              <a:gd name="connsiteY3" fmla="*/ 2190264 h 4583992"/>
              <a:gd name="connsiteX4" fmla="*/ 18345663 w 20854947"/>
              <a:gd name="connsiteY4" fmla="*/ 4583992 h 4583992"/>
              <a:gd name="connsiteX5" fmla="*/ 0 w 20854947"/>
              <a:gd name="connsiteY5" fmla="*/ 4583992 h 4583992"/>
              <a:gd name="connsiteX6" fmla="*/ 0 w 20854947"/>
              <a:gd name="connsiteY6" fmla="*/ 4313374 h 4583992"/>
              <a:gd name="connsiteX7" fmla="*/ 6153662 w 20854947"/>
              <a:gd name="connsiteY7" fmla="*/ 4313374 h 4583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54947" h="4583992">
                <a:moveTo>
                  <a:pt x="6153662" y="0"/>
                </a:moveTo>
                <a:lnTo>
                  <a:pt x="20854947" y="0"/>
                </a:lnTo>
                <a:lnTo>
                  <a:pt x="20854947" y="2190264"/>
                </a:lnTo>
                <a:lnTo>
                  <a:pt x="18345663" y="2190264"/>
                </a:lnTo>
                <a:lnTo>
                  <a:pt x="18345663" y="4583992"/>
                </a:lnTo>
                <a:lnTo>
                  <a:pt x="0" y="4583992"/>
                </a:lnTo>
                <a:lnTo>
                  <a:pt x="0" y="4313374"/>
                </a:lnTo>
                <a:lnTo>
                  <a:pt x="6153662" y="4313374"/>
                </a:lnTo>
                <a:close/>
              </a:path>
            </a:pathLst>
          </a:custGeom>
        </p:spPr>
      </p:pic>
      <p:sp>
        <p:nvSpPr>
          <p:cNvPr id="3" name="Text Placeholder 2">
            <a:extLst>
              <a:ext uri="{FF2B5EF4-FFF2-40B4-BE49-F238E27FC236}">
                <a16:creationId xmlns:a16="http://schemas.microsoft.com/office/drawing/2014/main" id="{CE354F95-4CC9-871D-2B3D-873AB0B21342}"/>
              </a:ext>
            </a:extLst>
          </p:cNvPr>
          <p:cNvSpPr>
            <a:spLocks noGrp="1"/>
          </p:cNvSpPr>
          <p:nvPr>
            <p:ph type="body" idx="1"/>
          </p:nvPr>
        </p:nvSpPr>
        <p:spPr>
          <a:xfrm>
            <a:off x="640080" y="4581144"/>
            <a:ext cx="6510528" cy="365760"/>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9" name="Oval 78">
            <a:extLst>
              <a:ext uri="{FF2B5EF4-FFF2-40B4-BE49-F238E27FC236}">
                <a16:creationId xmlns:a16="http://schemas.microsoft.com/office/drawing/2014/main" id="{76D8E3E3-8A4C-591F-3DAB-1D6E46AA4DB9}"/>
              </a:ext>
            </a:extLst>
          </p:cNvPr>
          <p:cNvSpPr/>
          <p:nvPr userDrawn="1"/>
        </p:nvSpPr>
        <p:spPr>
          <a:xfrm>
            <a:off x="11626517" y="1063062"/>
            <a:ext cx="374904" cy="37490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7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 x4">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EA91DE6-3A10-8EDA-34AB-D931B1792C5E}"/>
              </a:ext>
            </a:extLst>
          </p:cNvPr>
          <p:cNvPicPr>
            <a:picLocks noChangeAspect="1"/>
          </p:cNvPicPr>
          <p:nvPr userDrawn="1"/>
        </p:nvPicPr>
        <p:blipFill>
          <a:blip r:embed="rId2">
            <a:extLst>
              <a:ext uri="{96DAC541-7B7A-43D3-8B79-37D633B846F1}">
                <asvg:svgBlip xmlns:asvg="http://schemas.microsoft.com/office/drawing/2016/SVG/main" r:embed="rId3"/>
              </a:ext>
            </a:extLst>
          </a:blip>
          <a:srcRect r="38116"/>
          <a:stretch>
            <a:fillRect/>
          </a:stretch>
        </p:blipFill>
        <p:spPr>
          <a:xfrm rot="5400000" flipH="1">
            <a:off x="9476084" y="1778851"/>
            <a:ext cx="4393983" cy="773351"/>
          </a:xfrm>
          <a:custGeom>
            <a:avLst/>
            <a:gdLst>
              <a:gd name="connsiteX0" fmla="*/ 4393983 w 4393983"/>
              <a:gd name="connsiteY0" fmla="*/ 773351 h 773351"/>
              <a:gd name="connsiteX1" fmla="*/ 4393983 w 4393983"/>
              <a:gd name="connsiteY1" fmla="*/ 0 h 773351"/>
              <a:gd name="connsiteX2" fmla="*/ 0 w 4393983"/>
              <a:gd name="connsiteY2" fmla="*/ 0 h 773351"/>
              <a:gd name="connsiteX3" fmla="*/ 0 w 4393983"/>
              <a:gd name="connsiteY3" fmla="*/ 773351 h 773351"/>
            </a:gdLst>
            <a:ahLst/>
            <a:cxnLst>
              <a:cxn ang="0">
                <a:pos x="connsiteX0" y="connsiteY0"/>
              </a:cxn>
              <a:cxn ang="0">
                <a:pos x="connsiteX1" y="connsiteY1"/>
              </a:cxn>
              <a:cxn ang="0">
                <a:pos x="connsiteX2" y="connsiteY2"/>
              </a:cxn>
              <a:cxn ang="0">
                <a:pos x="connsiteX3" y="connsiteY3"/>
              </a:cxn>
            </a:cxnLst>
            <a:rect l="l" t="t" r="r" b="b"/>
            <a:pathLst>
              <a:path w="4393983" h="773351">
                <a:moveTo>
                  <a:pt x="4393983" y="773351"/>
                </a:moveTo>
                <a:lnTo>
                  <a:pt x="4393983" y="0"/>
                </a:lnTo>
                <a:lnTo>
                  <a:pt x="0" y="0"/>
                </a:lnTo>
                <a:lnTo>
                  <a:pt x="0" y="773351"/>
                </a:lnTo>
                <a:close/>
              </a:path>
            </a:pathLst>
          </a:custGeom>
        </p:spPr>
      </p:pic>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3A3CEC7E-9097-B8E8-85C0-CDDB2AE614D1}"/>
              </a:ext>
            </a:extLst>
          </p:cNvPr>
          <p:cNvPicPr>
            <a:picLocks noChangeAspect="1"/>
          </p:cNvPicPr>
          <p:nvPr userDrawn="1"/>
        </p:nvPicPr>
        <p:blipFill>
          <a:blip r:embed="rId6">
            <a:extLst>
              <a:ext uri="{96DAC541-7B7A-43D3-8B79-37D633B846F1}">
                <asvg:svgBlip xmlns:asvg="http://schemas.microsoft.com/office/drawing/2016/SVG/main" r:embed="rId7"/>
              </a:ext>
            </a:extLst>
          </a:blip>
          <a:srcRect r="50956"/>
          <a:stretch>
            <a:fillRect/>
          </a:stretch>
        </p:blipFill>
        <p:spPr>
          <a:xfrm>
            <a:off x="6471911" y="2707661"/>
            <a:ext cx="5744279" cy="766881"/>
          </a:xfrm>
          <a:custGeom>
            <a:avLst/>
            <a:gdLst>
              <a:gd name="connsiteX0" fmla="*/ 0 w 5744279"/>
              <a:gd name="connsiteY0" fmla="*/ 0 h 766881"/>
              <a:gd name="connsiteX1" fmla="*/ 5744279 w 5744279"/>
              <a:gd name="connsiteY1" fmla="*/ 0 h 766881"/>
              <a:gd name="connsiteX2" fmla="*/ 5744279 w 5744279"/>
              <a:gd name="connsiteY2" fmla="*/ 766881 h 766881"/>
              <a:gd name="connsiteX3" fmla="*/ 0 w 5744279"/>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744279" h="766881">
                <a:moveTo>
                  <a:pt x="0" y="0"/>
                </a:moveTo>
                <a:lnTo>
                  <a:pt x="5744279" y="0"/>
                </a:lnTo>
                <a:lnTo>
                  <a:pt x="5744279" y="766881"/>
                </a:lnTo>
                <a:lnTo>
                  <a:pt x="0" y="766881"/>
                </a:lnTo>
                <a:close/>
              </a:path>
            </a:pathLst>
          </a:custGeom>
        </p:spPr>
      </p:pic>
      <p:pic>
        <p:nvPicPr>
          <p:cNvPr id="13" name="Graphic 12">
            <a:extLst>
              <a:ext uri="{FF2B5EF4-FFF2-40B4-BE49-F238E27FC236}">
                <a16:creationId xmlns:a16="http://schemas.microsoft.com/office/drawing/2014/main" id="{96DCF26E-2BB7-CA60-73C4-CC02E6B54E83}"/>
              </a:ext>
            </a:extLst>
          </p:cNvPr>
          <p:cNvPicPr>
            <a:picLocks noChangeAspect="1"/>
          </p:cNvPicPr>
          <p:nvPr userDrawn="1"/>
        </p:nvPicPr>
        <p:blipFill>
          <a:blip r:embed="rId8">
            <a:extLst>
              <a:ext uri="{96DAC541-7B7A-43D3-8B79-37D633B846F1}">
                <asvg:svgBlip xmlns:asvg="http://schemas.microsoft.com/office/drawing/2016/SVG/main" r:embed="rId9"/>
              </a:ext>
            </a:extLst>
          </a:blip>
          <a:srcRect l="55255"/>
          <a:stretch>
            <a:fillRect/>
          </a:stretch>
        </p:blipFill>
        <p:spPr>
          <a:xfrm>
            <a:off x="-50829" y="2707661"/>
            <a:ext cx="5240777" cy="766881"/>
          </a:xfrm>
          <a:custGeom>
            <a:avLst/>
            <a:gdLst>
              <a:gd name="connsiteX0" fmla="*/ 0 w 5240777"/>
              <a:gd name="connsiteY0" fmla="*/ 0 h 766881"/>
              <a:gd name="connsiteX1" fmla="*/ 5240777 w 5240777"/>
              <a:gd name="connsiteY1" fmla="*/ 0 h 766881"/>
              <a:gd name="connsiteX2" fmla="*/ 5240777 w 5240777"/>
              <a:gd name="connsiteY2" fmla="*/ 766881 h 766881"/>
              <a:gd name="connsiteX3" fmla="*/ 0 w 5240777"/>
              <a:gd name="connsiteY3" fmla="*/ 766881 h 766881"/>
            </a:gdLst>
            <a:ahLst/>
            <a:cxnLst>
              <a:cxn ang="0">
                <a:pos x="connsiteX0" y="connsiteY0"/>
              </a:cxn>
              <a:cxn ang="0">
                <a:pos x="connsiteX1" y="connsiteY1"/>
              </a:cxn>
              <a:cxn ang="0">
                <a:pos x="connsiteX2" y="connsiteY2"/>
              </a:cxn>
              <a:cxn ang="0">
                <a:pos x="connsiteX3" y="connsiteY3"/>
              </a:cxn>
            </a:cxnLst>
            <a:rect l="l" t="t" r="r" b="b"/>
            <a:pathLst>
              <a:path w="5240777" h="766881">
                <a:moveTo>
                  <a:pt x="0" y="0"/>
                </a:moveTo>
                <a:lnTo>
                  <a:pt x="5240777" y="0"/>
                </a:lnTo>
                <a:lnTo>
                  <a:pt x="5240777" y="766881"/>
                </a:lnTo>
                <a:lnTo>
                  <a:pt x="0" y="766881"/>
                </a:lnTo>
                <a:close/>
              </a:path>
            </a:pathLst>
          </a:custGeom>
        </p:spPr>
      </p:pic>
      <p:sp>
        <p:nvSpPr>
          <p:cNvPr id="15" name="Oval 14">
            <a:extLst>
              <a:ext uri="{FF2B5EF4-FFF2-40B4-BE49-F238E27FC236}">
                <a16:creationId xmlns:a16="http://schemas.microsoft.com/office/drawing/2014/main" id="{70074BFB-1FF4-E27D-E273-B30A1A926B24}"/>
              </a:ext>
            </a:extLst>
          </p:cNvPr>
          <p:cNvSpPr/>
          <p:nvPr userDrawn="1"/>
        </p:nvSpPr>
        <p:spPr>
          <a:xfrm>
            <a:off x="4032611" y="2039801"/>
            <a:ext cx="1989036" cy="19890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7" name="Oval 16">
            <a:extLst>
              <a:ext uri="{FF2B5EF4-FFF2-40B4-BE49-F238E27FC236}">
                <a16:creationId xmlns:a16="http://schemas.microsoft.com/office/drawing/2014/main" id="{B714380A-B062-A581-202E-A9250F901047}"/>
              </a:ext>
            </a:extLst>
          </p:cNvPr>
          <p:cNvSpPr/>
          <p:nvPr userDrawn="1"/>
        </p:nvSpPr>
        <p:spPr>
          <a:xfrm>
            <a:off x="6170354" y="2039801"/>
            <a:ext cx="1989036" cy="19890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9" name="Oval 18">
            <a:extLst>
              <a:ext uri="{FF2B5EF4-FFF2-40B4-BE49-F238E27FC236}">
                <a16:creationId xmlns:a16="http://schemas.microsoft.com/office/drawing/2014/main" id="{172440E0-AFFD-74CD-6BF4-1208AAECF546}"/>
              </a:ext>
            </a:extLst>
          </p:cNvPr>
          <p:cNvSpPr/>
          <p:nvPr userDrawn="1"/>
        </p:nvSpPr>
        <p:spPr>
          <a:xfrm>
            <a:off x="6170354" y="4362518"/>
            <a:ext cx="1989036" cy="198903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1" name="Oval 20">
            <a:extLst>
              <a:ext uri="{FF2B5EF4-FFF2-40B4-BE49-F238E27FC236}">
                <a16:creationId xmlns:a16="http://schemas.microsoft.com/office/drawing/2014/main" id="{9DF24E9A-60F5-6DAB-FE7A-37F79F6F9AA9}"/>
              </a:ext>
            </a:extLst>
          </p:cNvPr>
          <p:cNvSpPr/>
          <p:nvPr userDrawn="1"/>
        </p:nvSpPr>
        <p:spPr>
          <a:xfrm>
            <a:off x="4032612" y="4362518"/>
            <a:ext cx="1989036" cy="198903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3" name="Freeform 16">
            <a:extLst>
              <a:ext uri="{FF2B5EF4-FFF2-40B4-BE49-F238E27FC236}">
                <a16:creationId xmlns:a16="http://schemas.microsoft.com/office/drawing/2014/main" id="{E4234E63-55EE-8BC8-D5B8-C9346AA39037}"/>
              </a:ext>
            </a:extLst>
          </p:cNvPr>
          <p:cNvSpPr/>
          <p:nvPr userDrawn="1"/>
        </p:nvSpPr>
        <p:spPr>
          <a:xfrm>
            <a:off x="624057" y="4000974"/>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8">
            <a:extLst>
              <a:ext uri="{FF2B5EF4-FFF2-40B4-BE49-F238E27FC236}">
                <a16:creationId xmlns:a16="http://schemas.microsoft.com/office/drawing/2014/main" id="{9F752DEF-757A-19B9-7805-B7A70E94C5F2}"/>
              </a:ext>
            </a:extLst>
          </p:cNvPr>
          <p:cNvSpPr/>
          <p:nvPr userDrawn="1"/>
        </p:nvSpPr>
        <p:spPr>
          <a:xfrm flipH="1">
            <a:off x="544607" y="2735191"/>
            <a:ext cx="80439" cy="1697503"/>
          </a:xfrm>
          <a:custGeom>
            <a:avLst/>
            <a:gdLst>
              <a:gd name="connsiteX0" fmla="*/ 973027 w 5838044"/>
              <a:gd name="connsiteY0" fmla="*/ 0 h 7382204"/>
              <a:gd name="connsiteX1" fmla="*/ 4865018 w 5838044"/>
              <a:gd name="connsiteY1" fmla="*/ 0 h 7382204"/>
              <a:gd name="connsiteX2" fmla="*/ 5838044 w 5838044"/>
              <a:gd name="connsiteY2" fmla="*/ 973027 h 7382204"/>
              <a:gd name="connsiteX3" fmla="*/ 5838044 w 5838044"/>
              <a:gd name="connsiteY3" fmla="*/ 7382204 h 7382204"/>
              <a:gd name="connsiteX4" fmla="*/ 0 w 5838044"/>
              <a:gd name="connsiteY4" fmla="*/ 7382204 h 7382204"/>
              <a:gd name="connsiteX5" fmla="*/ 0 w 5838044"/>
              <a:gd name="connsiteY5" fmla="*/ 973027 h 7382204"/>
              <a:gd name="connsiteX6" fmla="*/ 973027 w 5838044"/>
              <a:gd name="connsiteY6" fmla="*/ 0 h 7382204"/>
              <a:gd name="connsiteX0" fmla="*/ 973027 w 5838044"/>
              <a:gd name="connsiteY0" fmla="*/ 0 h 7382204"/>
              <a:gd name="connsiteX1" fmla="*/ 4865018 w 5838044"/>
              <a:gd name="connsiteY1" fmla="*/ 0 h 7382204"/>
              <a:gd name="connsiteX2" fmla="*/ 5838044 w 5838044"/>
              <a:gd name="connsiteY2" fmla="*/ 973027 h 7382204"/>
              <a:gd name="connsiteX3" fmla="*/ 0 w 5838044"/>
              <a:gd name="connsiteY3" fmla="*/ 7382204 h 7382204"/>
              <a:gd name="connsiteX4" fmla="*/ 0 w 5838044"/>
              <a:gd name="connsiteY4" fmla="*/ 973027 h 7382204"/>
              <a:gd name="connsiteX5" fmla="*/ 973027 w 5838044"/>
              <a:gd name="connsiteY5" fmla="*/ 0 h 7382204"/>
              <a:gd name="connsiteX0" fmla="*/ 5838044 w 5929484"/>
              <a:gd name="connsiteY0" fmla="*/ 973027 h 7382204"/>
              <a:gd name="connsiteX1" fmla="*/ 0 w 5929484"/>
              <a:gd name="connsiteY1" fmla="*/ 7382204 h 7382204"/>
              <a:gd name="connsiteX2" fmla="*/ 0 w 5929484"/>
              <a:gd name="connsiteY2" fmla="*/ 973027 h 7382204"/>
              <a:gd name="connsiteX3" fmla="*/ 973027 w 5929484"/>
              <a:gd name="connsiteY3" fmla="*/ 0 h 7382204"/>
              <a:gd name="connsiteX4" fmla="*/ 4865018 w 5929484"/>
              <a:gd name="connsiteY4" fmla="*/ 0 h 7382204"/>
              <a:gd name="connsiteX5" fmla="*/ 5929484 w 5929484"/>
              <a:gd name="connsiteY5" fmla="*/ 1064467 h 7382204"/>
              <a:gd name="connsiteX0" fmla="*/ 5838044 w 5996391"/>
              <a:gd name="connsiteY0" fmla="*/ 973027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5771136 w 5996391"/>
              <a:gd name="connsiteY0" fmla="*/ 4764441 h 7382204"/>
              <a:gd name="connsiteX1" fmla="*/ 0 w 5996391"/>
              <a:gd name="connsiteY1" fmla="*/ 7382204 h 7382204"/>
              <a:gd name="connsiteX2" fmla="*/ 0 w 5996391"/>
              <a:gd name="connsiteY2" fmla="*/ 973027 h 7382204"/>
              <a:gd name="connsiteX3" fmla="*/ 973027 w 5996391"/>
              <a:gd name="connsiteY3" fmla="*/ 0 h 7382204"/>
              <a:gd name="connsiteX4" fmla="*/ 4865018 w 5996391"/>
              <a:gd name="connsiteY4" fmla="*/ 0 h 7382204"/>
              <a:gd name="connsiteX5" fmla="*/ 5996391 w 5996391"/>
              <a:gd name="connsiteY5" fmla="*/ 819140 h 7382204"/>
              <a:gd name="connsiteX0" fmla="*/ 0 w 5996391"/>
              <a:gd name="connsiteY0" fmla="*/ 7382204 h 7382204"/>
              <a:gd name="connsiteX1" fmla="*/ 0 w 5996391"/>
              <a:gd name="connsiteY1" fmla="*/ 973027 h 7382204"/>
              <a:gd name="connsiteX2" fmla="*/ 973027 w 5996391"/>
              <a:gd name="connsiteY2" fmla="*/ 0 h 7382204"/>
              <a:gd name="connsiteX3" fmla="*/ 4865018 w 5996391"/>
              <a:gd name="connsiteY3" fmla="*/ 0 h 7382204"/>
              <a:gd name="connsiteX4" fmla="*/ 5996391 w 5996391"/>
              <a:gd name="connsiteY4" fmla="*/ 819140 h 7382204"/>
              <a:gd name="connsiteX0" fmla="*/ 0 w 4865018"/>
              <a:gd name="connsiteY0" fmla="*/ 7382204 h 7382204"/>
              <a:gd name="connsiteX1" fmla="*/ 0 w 4865018"/>
              <a:gd name="connsiteY1" fmla="*/ 973027 h 7382204"/>
              <a:gd name="connsiteX2" fmla="*/ 973027 w 4865018"/>
              <a:gd name="connsiteY2" fmla="*/ 0 h 7382204"/>
              <a:gd name="connsiteX3" fmla="*/ 4865018 w 4865018"/>
              <a:gd name="connsiteY3" fmla="*/ 0 h 7382204"/>
              <a:gd name="connsiteX0" fmla="*/ 0 w 973027"/>
              <a:gd name="connsiteY0" fmla="*/ 7382204 h 7382204"/>
              <a:gd name="connsiteX1" fmla="*/ 0 w 973027"/>
              <a:gd name="connsiteY1" fmla="*/ 973027 h 7382204"/>
              <a:gd name="connsiteX2" fmla="*/ 973027 w 973027"/>
              <a:gd name="connsiteY2" fmla="*/ 0 h 7382204"/>
              <a:gd name="connsiteX0" fmla="*/ 0 w 0"/>
              <a:gd name="connsiteY0" fmla="*/ 6409177 h 6409177"/>
              <a:gd name="connsiteX1" fmla="*/ 0 w 0"/>
              <a:gd name="connsiteY1" fmla="*/ 0 h 6409177"/>
            </a:gdLst>
            <a:ahLst/>
            <a:cxnLst>
              <a:cxn ang="0">
                <a:pos x="connsiteX0" y="connsiteY0"/>
              </a:cxn>
              <a:cxn ang="0">
                <a:pos x="connsiteX1" y="connsiteY1"/>
              </a:cxn>
            </a:cxnLst>
            <a:rect l="l" t="t" r="r" b="b"/>
            <a:pathLst>
              <a:path h="6409177">
                <a:moveTo>
                  <a:pt x="0" y="6409177"/>
                </a:moveTo>
                <a:lnTo>
                  <a:pt x="0" y="0"/>
                </a:lnTo>
              </a:path>
            </a:pathLst>
          </a:custGeom>
          <a:noFill/>
          <a:ln w="762000" cap="rnd" cmpd="sng">
            <a:solidFill>
              <a:schemeClr val="accent1"/>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20">
            <a:extLst>
              <a:ext uri="{FF2B5EF4-FFF2-40B4-BE49-F238E27FC236}">
                <a16:creationId xmlns:a16="http://schemas.microsoft.com/office/drawing/2014/main" id="{6010C008-0418-12FF-A80A-05ECF85F5EB6}"/>
              </a:ext>
            </a:extLst>
          </p:cNvPr>
          <p:cNvSpPr/>
          <p:nvPr userDrawn="1"/>
        </p:nvSpPr>
        <p:spPr>
          <a:xfrm flipH="1">
            <a:off x="7620566" y="3973595"/>
            <a:ext cx="4046047" cy="1354794"/>
          </a:xfrm>
          <a:custGeom>
            <a:avLst/>
            <a:gdLst>
              <a:gd name="connsiteX0" fmla="*/ 0 w 4046047"/>
              <a:gd name="connsiteY0" fmla="*/ 0 h 1354794"/>
              <a:gd name="connsiteX1" fmla="*/ 4046047 w 4046047"/>
              <a:gd name="connsiteY1" fmla="*/ 530971 h 1354794"/>
              <a:gd name="connsiteX2" fmla="*/ 4046047 w 4046047"/>
              <a:gd name="connsiteY2" fmla="*/ 1354794 h 1354794"/>
              <a:gd name="connsiteX3" fmla="*/ 620191 w 4046047"/>
              <a:gd name="connsiteY3" fmla="*/ 1354794 h 1354794"/>
              <a:gd name="connsiteX4" fmla="*/ 0 w 4046047"/>
              <a:gd name="connsiteY4" fmla="*/ 783283 h 1354794"/>
              <a:gd name="connsiteX0" fmla="*/ 4046047 w 4137487"/>
              <a:gd name="connsiteY0" fmla="*/ 530971 h 1354794"/>
              <a:gd name="connsiteX1" fmla="*/ 4046047 w 4137487"/>
              <a:gd name="connsiteY1" fmla="*/ 1354794 h 1354794"/>
              <a:gd name="connsiteX2" fmla="*/ 620191 w 4137487"/>
              <a:gd name="connsiteY2" fmla="*/ 1354794 h 1354794"/>
              <a:gd name="connsiteX3" fmla="*/ 0 w 4137487"/>
              <a:gd name="connsiteY3" fmla="*/ 783283 h 1354794"/>
              <a:gd name="connsiteX4" fmla="*/ 0 w 4137487"/>
              <a:gd name="connsiteY4" fmla="*/ 0 h 1354794"/>
              <a:gd name="connsiteX5" fmla="*/ 4137487 w 4137487"/>
              <a:gd name="connsiteY5" fmla="*/ 622411 h 1354794"/>
              <a:gd name="connsiteX0" fmla="*/ 4046047 w 4137487"/>
              <a:gd name="connsiteY0" fmla="*/ 1354794 h 1354794"/>
              <a:gd name="connsiteX1" fmla="*/ 620191 w 4137487"/>
              <a:gd name="connsiteY1" fmla="*/ 1354794 h 1354794"/>
              <a:gd name="connsiteX2" fmla="*/ 0 w 4137487"/>
              <a:gd name="connsiteY2" fmla="*/ 783283 h 1354794"/>
              <a:gd name="connsiteX3" fmla="*/ 0 w 4137487"/>
              <a:gd name="connsiteY3" fmla="*/ 0 h 1354794"/>
              <a:gd name="connsiteX4" fmla="*/ 4137487 w 4137487"/>
              <a:gd name="connsiteY4" fmla="*/ 622411 h 1354794"/>
              <a:gd name="connsiteX0" fmla="*/ 4046047 w 4046047"/>
              <a:gd name="connsiteY0" fmla="*/ 1354794 h 1354794"/>
              <a:gd name="connsiteX1" fmla="*/ 620191 w 4046047"/>
              <a:gd name="connsiteY1" fmla="*/ 1354794 h 1354794"/>
              <a:gd name="connsiteX2" fmla="*/ 0 w 4046047"/>
              <a:gd name="connsiteY2" fmla="*/ 783283 h 1354794"/>
              <a:gd name="connsiteX3" fmla="*/ 0 w 4046047"/>
              <a:gd name="connsiteY3" fmla="*/ 0 h 1354794"/>
            </a:gdLst>
            <a:ahLst/>
            <a:cxnLst>
              <a:cxn ang="0">
                <a:pos x="connsiteX0" y="connsiteY0"/>
              </a:cxn>
              <a:cxn ang="0">
                <a:pos x="connsiteX1" y="connsiteY1"/>
              </a:cxn>
              <a:cxn ang="0">
                <a:pos x="connsiteX2" y="connsiteY2"/>
              </a:cxn>
              <a:cxn ang="0">
                <a:pos x="connsiteX3" y="connsiteY3"/>
              </a:cxn>
            </a:cxnLst>
            <a:rect l="l" t="t" r="r" b="b"/>
            <a:pathLst>
              <a:path w="4046047" h="1354794">
                <a:moveTo>
                  <a:pt x="4046047" y="1354794"/>
                </a:moveTo>
                <a:lnTo>
                  <a:pt x="620191" y="1354794"/>
                </a:lnTo>
                <a:cubicBezTo>
                  <a:pt x="277669" y="1354794"/>
                  <a:pt x="0" y="1098920"/>
                  <a:pt x="0" y="783283"/>
                </a:cubicBezTo>
                <a:lnTo>
                  <a:pt x="0" y="0"/>
                </a:lnTo>
              </a:path>
            </a:pathLst>
          </a:custGeom>
          <a:noFill/>
          <a:ln w="762000" cap="rnd" cmpd="sng">
            <a:solidFill>
              <a:schemeClr val="accent4"/>
            </a:solidFill>
            <a:round/>
            <a:extLst>
              <a:ext uri="{C807C97D-BFC1-408E-A445-0C87EB9F89A2}">
                <ask:lineSketchStyleProps xmlns:ask="http://schemas.microsoft.com/office/drawing/2018/sketchyshapes" sd="1219033472">
                  <a:custGeom>
                    <a:avLst/>
                    <a:gdLst>
                      <a:gd name="connsiteX0" fmla="*/ 0 w 3529188"/>
                      <a:gd name="connsiteY0" fmla="*/ 588210 h 5854720"/>
                      <a:gd name="connsiteX1" fmla="*/ 588210 w 3529188"/>
                      <a:gd name="connsiteY1" fmla="*/ 0 h 5854720"/>
                      <a:gd name="connsiteX2" fmla="*/ 1223457 w 3529188"/>
                      <a:gd name="connsiteY2" fmla="*/ 0 h 5854720"/>
                      <a:gd name="connsiteX3" fmla="*/ 1788122 w 3529188"/>
                      <a:gd name="connsiteY3" fmla="*/ 0 h 5854720"/>
                      <a:gd name="connsiteX4" fmla="*/ 2329258 w 3529188"/>
                      <a:gd name="connsiteY4" fmla="*/ 0 h 5854720"/>
                      <a:gd name="connsiteX5" fmla="*/ 2940978 w 3529188"/>
                      <a:gd name="connsiteY5" fmla="*/ 0 h 5854720"/>
                      <a:gd name="connsiteX6" fmla="*/ 3529188 w 3529188"/>
                      <a:gd name="connsiteY6" fmla="*/ 588210 h 5854720"/>
                      <a:gd name="connsiteX7" fmla="*/ 3529188 w 3529188"/>
                      <a:gd name="connsiteY7" fmla="*/ 1172998 h 5854720"/>
                      <a:gd name="connsiteX8" fmla="*/ 3529188 w 3529188"/>
                      <a:gd name="connsiteY8" fmla="*/ 1851351 h 5854720"/>
                      <a:gd name="connsiteX9" fmla="*/ 3529188 w 3529188"/>
                      <a:gd name="connsiteY9" fmla="*/ 2295790 h 5854720"/>
                      <a:gd name="connsiteX10" fmla="*/ 3529188 w 3529188"/>
                      <a:gd name="connsiteY10" fmla="*/ 2880577 h 5854720"/>
                      <a:gd name="connsiteX11" fmla="*/ 3529188 w 3529188"/>
                      <a:gd name="connsiteY11" fmla="*/ 3465365 h 5854720"/>
                      <a:gd name="connsiteX12" fmla="*/ 3529188 w 3529188"/>
                      <a:gd name="connsiteY12" fmla="*/ 4003369 h 5854720"/>
                      <a:gd name="connsiteX13" fmla="*/ 3529188 w 3529188"/>
                      <a:gd name="connsiteY13" fmla="*/ 4681723 h 5854720"/>
                      <a:gd name="connsiteX14" fmla="*/ 3529188 w 3529188"/>
                      <a:gd name="connsiteY14" fmla="*/ 5266510 h 5854720"/>
                      <a:gd name="connsiteX15" fmla="*/ 2940978 w 3529188"/>
                      <a:gd name="connsiteY15" fmla="*/ 5854720 h 5854720"/>
                      <a:gd name="connsiteX16" fmla="*/ 2329258 w 3529188"/>
                      <a:gd name="connsiteY16" fmla="*/ 5854720 h 5854720"/>
                      <a:gd name="connsiteX17" fmla="*/ 1741066 w 3529188"/>
                      <a:gd name="connsiteY17" fmla="*/ 5854720 h 5854720"/>
                      <a:gd name="connsiteX18" fmla="*/ 1223457 w 3529188"/>
                      <a:gd name="connsiteY18" fmla="*/ 5854720 h 5854720"/>
                      <a:gd name="connsiteX19" fmla="*/ 588210 w 3529188"/>
                      <a:gd name="connsiteY19" fmla="*/ 5854720 h 5854720"/>
                      <a:gd name="connsiteX20" fmla="*/ 0 w 3529188"/>
                      <a:gd name="connsiteY20" fmla="*/ 5266510 h 5854720"/>
                      <a:gd name="connsiteX21" fmla="*/ 0 w 3529188"/>
                      <a:gd name="connsiteY21" fmla="*/ 4728506 h 5854720"/>
                      <a:gd name="connsiteX22" fmla="*/ 0 w 3529188"/>
                      <a:gd name="connsiteY22" fmla="*/ 4143718 h 5854720"/>
                      <a:gd name="connsiteX23" fmla="*/ 0 w 3529188"/>
                      <a:gd name="connsiteY23" fmla="*/ 3699280 h 5854720"/>
                      <a:gd name="connsiteX24" fmla="*/ 0 w 3529188"/>
                      <a:gd name="connsiteY24" fmla="*/ 3254841 h 5854720"/>
                      <a:gd name="connsiteX25" fmla="*/ 0 w 3529188"/>
                      <a:gd name="connsiteY25" fmla="*/ 2670054 h 5854720"/>
                      <a:gd name="connsiteX26" fmla="*/ 0 w 3529188"/>
                      <a:gd name="connsiteY26" fmla="*/ 2178832 h 5854720"/>
                      <a:gd name="connsiteX27" fmla="*/ 0 w 3529188"/>
                      <a:gd name="connsiteY27" fmla="*/ 1547262 h 5854720"/>
                      <a:gd name="connsiteX28" fmla="*/ 0 w 3529188"/>
                      <a:gd name="connsiteY28" fmla="*/ 588210 h 58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529188" h="5854720" extrusionOk="0">
                        <a:moveTo>
                          <a:pt x="0" y="588210"/>
                        </a:moveTo>
                        <a:cubicBezTo>
                          <a:pt x="-21018" y="250387"/>
                          <a:pt x="217110" y="17355"/>
                          <a:pt x="588210" y="0"/>
                        </a:cubicBezTo>
                        <a:cubicBezTo>
                          <a:pt x="876112" y="-19041"/>
                          <a:pt x="1081758" y="40565"/>
                          <a:pt x="1223457" y="0"/>
                        </a:cubicBezTo>
                        <a:cubicBezTo>
                          <a:pt x="1365156" y="-40565"/>
                          <a:pt x="1510790" y="32361"/>
                          <a:pt x="1788122" y="0"/>
                        </a:cubicBezTo>
                        <a:cubicBezTo>
                          <a:pt x="2065454" y="-32361"/>
                          <a:pt x="2196286" y="39632"/>
                          <a:pt x="2329258" y="0"/>
                        </a:cubicBezTo>
                        <a:cubicBezTo>
                          <a:pt x="2462230" y="-39632"/>
                          <a:pt x="2683114" y="2257"/>
                          <a:pt x="2940978" y="0"/>
                        </a:cubicBezTo>
                        <a:cubicBezTo>
                          <a:pt x="3297966" y="-66121"/>
                          <a:pt x="3475164" y="255078"/>
                          <a:pt x="3529188" y="588210"/>
                        </a:cubicBezTo>
                        <a:cubicBezTo>
                          <a:pt x="3574272" y="863780"/>
                          <a:pt x="3523626" y="966106"/>
                          <a:pt x="3529188" y="1172998"/>
                        </a:cubicBezTo>
                        <a:cubicBezTo>
                          <a:pt x="3534750" y="1379890"/>
                          <a:pt x="3465933" y="1644977"/>
                          <a:pt x="3529188" y="1851351"/>
                        </a:cubicBezTo>
                        <a:cubicBezTo>
                          <a:pt x="3592443" y="2057725"/>
                          <a:pt x="3511454" y="2169708"/>
                          <a:pt x="3529188" y="2295790"/>
                        </a:cubicBezTo>
                        <a:cubicBezTo>
                          <a:pt x="3546922" y="2421872"/>
                          <a:pt x="3527136" y="2693707"/>
                          <a:pt x="3529188" y="2880577"/>
                        </a:cubicBezTo>
                        <a:cubicBezTo>
                          <a:pt x="3531240" y="3067447"/>
                          <a:pt x="3482987" y="3173559"/>
                          <a:pt x="3529188" y="3465365"/>
                        </a:cubicBezTo>
                        <a:cubicBezTo>
                          <a:pt x="3575389" y="3757171"/>
                          <a:pt x="3528527" y="3785537"/>
                          <a:pt x="3529188" y="4003369"/>
                        </a:cubicBezTo>
                        <a:cubicBezTo>
                          <a:pt x="3529849" y="4221201"/>
                          <a:pt x="3513745" y="4519491"/>
                          <a:pt x="3529188" y="4681723"/>
                        </a:cubicBezTo>
                        <a:cubicBezTo>
                          <a:pt x="3544631" y="4843955"/>
                          <a:pt x="3526290" y="5077457"/>
                          <a:pt x="3529188" y="5266510"/>
                        </a:cubicBezTo>
                        <a:cubicBezTo>
                          <a:pt x="3495511" y="5596899"/>
                          <a:pt x="3239177" y="5836325"/>
                          <a:pt x="2940978" y="5854720"/>
                        </a:cubicBezTo>
                        <a:cubicBezTo>
                          <a:pt x="2728639" y="5898033"/>
                          <a:pt x="2496727" y="5784306"/>
                          <a:pt x="2329258" y="5854720"/>
                        </a:cubicBezTo>
                        <a:cubicBezTo>
                          <a:pt x="2161789" y="5925134"/>
                          <a:pt x="1866325" y="5847030"/>
                          <a:pt x="1741066" y="5854720"/>
                        </a:cubicBezTo>
                        <a:cubicBezTo>
                          <a:pt x="1615807" y="5862410"/>
                          <a:pt x="1395638" y="5831161"/>
                          <a:pt x="1223457" y="5854720"/>
                        </a:cubicBezTo>
                        <a:cubicBezTo>
                          <a:pt x="1051276" y="5878279"/>
                          <a:pt x="874717" y="5821346"/>
                          <a:pt x="588210" y="5854720"/>
                        </a:cubicBezTo>
                        <a:cubicBezTo>
                          <a:pt x="295355" y="5835736"/>
                          <a:pt x="-41219" y="5656806"/>
                          <a:pt x="0" y="5266510"/>
                        </a:cubicBezTo>
                        <a:cubicBezTo>
                          <a:pt x="-62082" y="5061492"/>
                          <a:pt x="63114" y="4919165"/>
                          <a:pt x="0" y="4728506"/>
                        </a:cubicBezTo>
                        <a:cubicBezTo>
                          <a:pt x="-63114" y="4537847"/>
                          <a:pt x="67598" y="4416595"/>
                          <a:pt x="0" y="4143718"/>
                        </a:cubicBezTo>
                        <a:cubicBezTo>
                          <a:pt x="-67598" y="3870841"/>
                          <a:pt x="47971" y="3804176"/>
                          <a:pt x="0" y="3699280"/>
                        </a:cubicBezTo>
                        <a:cubicBezTo>
                          <a:pt x="-47971" y="3594384"/>
                          <a:pt x="18838" y="3384689"/>
                          <a:pt x="0" y="3254841"/>
                        </a:cubicBezTo>
                        <a:cubicBezTo>
                          <a:pt x="-18838" y="3124993"/>
                          <a:pt x="36295" y="2896233"/>
                          <a:pt x="0" y="2670054"/>
                        </a:cubicBezTo>
                        <a:cubicBezTo>
                          <a:pt x="-36295" y="2443875"/>
                          <a:pt x="12293" y="2283397"/>
                          <a:pt x="0" y="2178832"/>
                        </a:cubicBezTo>
                        <a:cubicBezTo>
                          <a:pt x="-12293" y="2074267"/>
                          <a:pt x="42881" y="1673819"/>
                          <a:pt x="0" y="1547262"/>
                        </a:cubicBezTo>
                        <a:cubicBezTo>
                          <a:pt x="-42881" y="1420705"/>
                          <a:pt x="2387" y="914777"/>
                          <a:pt x="0" y="58821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9" name="Graphic 28">
            <a:extLst>
              <a:ext uri="{FF2B5EF4-FFF2-40B4-BE49-F238E27FC236}">
                <a16:creationId xmlns:a16="http://schemas.microsoft.com/office/drawing/2014/main" id="{59EEBCDC-BA3F-5868-75D6-7EB2B87115CB}"/>
              </a:ext>
            </a:extLst>
          </p:cNvPr>
          <p:cNvPicPr>
            <a:picLocks noChangeAspect="1"/>
          </p:cNvPicPr>
          <p:nvPr userDrawn="1"/>
        </p:nvPicPr>
        <p:blipFill>
          <a:blip r:embed="rId10">
            <a:extLst>
              <a:ext uri="{96DAC541-7B7A-43D3-8B79-37D633B846F1}">
                <asvg:svgBlip xmlns:asvg="http://schemas.microsoft.com/office/drawing/2016/SVG/main" r:embed="rId11"/>
              </a:ext>
            </a:extLst>
          </a:blip>
          <a:srcRect l="59986"/>
          <a:stretch>
            <a:fillRect/>
          </a:stretch>
        </p:blipFill>
        <p:spPr>
          <a:xfrm>
            <a:off x="0" y="1420643"/>
            <a:ext cx="1014082" cy="1648983"/>
          </a:xfrm>
          <a:custGeom>
            <a:avLst/>
            <a:gdLst>
              <a:gd name="connsiteX0" fmla="*/ 0 w 1014082"/>
              <a:gd name="connsiteY0" fmla="*/ 0 h 1648983"/>
              <a:gd name="connsiteX1" fmla="*/ 1014082 w 1014082"/>
              <a:gd name="connsiteY1" fmla="*/ 0 h 1648983"/>
              <a:gd name="connsiteX2" fmla="*/ 1014082 w 1014082"/>
              <a:gd name="connsiteY2" fmla="*/ 1648983 h 1648983"/>
              <a:gd name="connsiteX3" fmla="*/ 0 w 1014082"/>
              <a:gd name="connsiteY3" fmla="*/ 1648983 h 1648983"/>
            </a:gdLst>
            <a:ahLst/>
            <a:cxnLst>
              <a:cxn ang="0">
                <a:pos x="connsiteX0" y="connsiteY0"/>
              </a:cxn>
              <a:cxn ang="0">
                <a:pos x="connsiteX1" y="connsiteY1"/>
              </a:cxn>
              <a:cxn ang="0">
                <a:pos x="connsiteX2" y="connsiteY2"/>
              </a:cxn>
              <a:cxn ang="0">
                <a:pos x="connsiteX3" y="connsiteY3"/>
              </a:cxn>
            </a:cxnLst>
            <a:rect l="l" t="t" r="r" b="b"/>
            <a:pathLst>
              <a:path w="1014082" h="1648983">
                <a:moveTo>
                  <a:pt x="0" y="0"/>
                </a:moveTo>
                <a:lnTo>
                  <a:pt x="1014082" y="0"/>
                </a:lnTo>
                <a:lnTo>
                  <a:pt x="1014082" y="1648983"/>
                </a:lnTo>
                <a:lnTo>
                  <a:pt x="0" y="1648983"/>
                </a:lnTo>
                <a:close/>
              </a:path>
            </a:pathLst>
          </a:custGeom>
        </p:spPr>
      </p:pic>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p:cNvSpPr>
          <p:nvPr>
            <p:ph type="pic" sz="quarter" idx="14"/>
          </p:nvPr>
        </p:nvSpPr>
        <p:spPr>
          <a:xfrm>
            <a:off x="4330203" y="2337393"/>
            <a:ext cx="1389888" cy="1389888"/>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p:cNvSpPr>
          <p:nvPr>
            <p:ph type="pic" sz="quarter" idx="15"/>
          </p:nvPr>
        </p:nvSpPr>
        <p:spPr>
          <a:xfrm>
            <a:off x="6469928" y="2339375"/>
            <a:ext cx="1389888" cy="1389888"/>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1126514" y="506487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271823" y="5032014"/>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1126515" y="2795265"/>
            <a:ext cx="2788920" cy="365760"/>
          </a:xfrm>
        </p:spPr>
        <p:txBody>
          <a:bodyPr>
            <a:normAutofit/>
          </a:bodyPr>
          <a:lstStyle>
            <a:lvl1pPr marL="0" indent="0" algn="r">
              <a:lnSpc>
                <a:spcPct val="100000"/>
              </a:lnSpc>
              <a:spcBef>
                <a:spcPts val="0"/>
              </a:spcBef>
              <a:buNone/>
              <a:defRPr sz="18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8271823" y="2794678"/>
            <a:ext cx="2788920" cy="365760"/>
          </a:xfrm>
        </p:spPr>
        <p:txBody>
          <a:bodyPr>
            <a:normAutofit/>
          </a:bodyPr>
          <a:lstStyle>
            <a:lvl1pPr marL="0" indent="0" algn="l">
              <a:lnSpc>
                <a:spcPct val="100000"/>
              </a:lnSpc>
              <a:spcBef>
                <a:spcPts val="0"/>
              </a:spcBef>
              <a:buNone/>
              <a:defRPr sz="18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1098143" y="3085049"/>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8280067" y="3086146"/>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p:cNvSpPr>
          <p:nvPr>
            <p:ph type="pic" sz="quarter" idx="24"/>
          </p:nvPr>
        </p:nvSpPr>
        <p:spPr>
          <a:xfrm>
            <a:off x="4332186" y="4662092"/>
            <a:ext cx="1389888" cy="1389888"/>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p:cNvSpPr>
          <p:nvPr>
            <p:ph type="pic" sz="quarter" idx="25"/>
          </p:nvPr>
        </p:nvSpPr>
        <p:spPr>
          <a:xfrm>
            <a:off x="6469928" y="4662092"/>
            <a:ext cx="1389888" cy="1389888"/>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284732" y="5337865"/>
            <a:ext cx="2816352" cy="310896"/>
          </a:xfrm>
        </p:spPr>
        <p:txBody>
          <a:bodyPr>
            <a:normAutofit/>
          </a:bodyPr>
          <a:lstStyle>
            <a:lvl1pPr marL="0" indent="0" algn="l">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1107814" y="5335932"/>
            <a:ext cx="2816352" cy="310896"/>
          </a:xfrm>
        </p:spPr>
        <p:txBody>
          <a:bodyPr>
            <a:normAutofit/>
          </a:bodyPr>
          <a:lstStyle>
            <a:lvl1pPr marL="0" indent="0" algn="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 name="Footer Placeholder 2">
            <a:extLst>
              <a:ext uri="{FF2B5EF4-FFF2-40B4-BE49-F238E27FC236}">
                <a16:creationId xmlns:a16="http://schemas.microsoft.com/office/drawing/2014/main" id="{6CC414FD-C705-79D9-78A9-63DB36DC2A3B}"/>
              </a:ext>
            </a:extLst>
          </p:cNvPr>
          <p:cNvSpPr>
            <a:spLocks noGrp="1"/>
          </p:cNvSpPr>
          <p:nvPr>
            <p:ph type="ftr" sz="quarter" idx="26"/>
          </p:nvPr>
        </p:nvSpPr>
        <p:spPr/>
        <p:txBody>
          <a:bodyPr/>
          <a:lstStyle/>
          <a:p>
            <a:endParaRPr lang="en-US" dirty="0"/>
          </a:p>
        </p:txBody>
      </p:sp>
      <p:sp>
        <p:nvSpPr>
          <p:cNvPr id="7" name="Slide Number Placeholder 6">
            <a:extLst>
              <a:ext uri="{FF2B5EF4-FFF2-40B4-BE49-F238E27FC236}">
                <a16:creationId xmlns:a16="http://schemas.microsoft.com/office/drawing/2014/main" id="{3DDD574B-2DC0-07BF-5573-0917979F78EA}"/>
              </a:ext>
            </a:extLst>
          </p:cNvPr>
          <p:cNvSpPr>
            <a:spLocks noGrp="1"/>
          </p:cNvSpPr>
          <p:nvPr>
            <p:ph type="sldNum" sz="quarter" idx="27"/>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22817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eam - x8">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15B61940-E61B-59FA-753F-E3122D288C5B}"/>
              </a:ext>
            </a:extLst>
          </p:cNvPr>
          <p:cNvSpPr/>
          <p:nvPr userDrawn="1"/>
        </p:nvSpPr>
        <p:spPr>
          <a:xfrm>
            <a:off x="1314365" y="1922787"/>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9" name="Oval 8">
            <a:extLst>
              <a:ext uri="{FF2B5EF4-FFF2-40B4-BE49-F238E27FC236}">
                <a16:creationId xmlns:a16="http://schemas.microsoft.com/office/drawing/2014/main" id="{148AA701-7A67-C49D-4314-407AF753DDE7}"/>
              </a:ext>
            </a:extLst>
          </p:cNvPr>
          <p:cNvSpPr/>
          <p:nvPr userDrawn="1"/>
        </p:nvSpPr>
        <p:spPr>
          <a:xfrm>
            <a:off x="3895640" y="1922787"/>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4" name="Oval 13">
            <a:extLst>
              <a:ext uri="{FF2B5EF4-FFF2-40B4-BE49-F238E27FC236}">
                <a16:creationId xmlns:a16="http://schemas.microsoft.com/office/drawing/2014/main" id="{7CC8E6E4-F551-385C-FB82-E0DC1F41683A}"/>
              </a:ext>
            </a:extLst>
          </p:cNvPr>
          <p:cNvSpPr/>
          <p:nvPr userDrawn="1"/>
        </p:nvSpPr>
        <p:spPr>
          <a:xfrm>
            <a:off x="6476915" y="1922787"/>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18" name="Oval 17">
            <a:extLst>
              <a:ext uri="{FF2B5EF4-FFF2-40B4-BE49-F238E27FC236}">
                <a16:creationId xmlns:a16="http://schemas.microsoft.com/office/drawing/2014/main" id="{D29C42C5-603C-FCCB-D730-0AD61CFA4CC2}"/>
              </a:ext>
            </a:extLst>
          </p:cNvPr>
          <p:cNvSpPr/>
          <p:nvPr userDrawn="1"/>
        </p:nvSpPr>
        <p:spPr>
          <a:xfrm>
            <a:off x="9058190" y="1922787"/>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77" name="Rectangle 76">
            <a:extLst>
              <a:ext uri="{FF2B5EF4-FFF2-40B4-BE49-F238E27FC236}">
                <a16:creationId xmlns:a16="http://schemas.microsoft.com/office/drawing/2014/main" id="{06608174-ED17-1D4B-48DF-EA532646C797}"/>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941AE0A6-2671-E79C-548D-3AA4D5D9CB11}"/>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1" name="Straight Connector 80">
            <a:extLst>
              <a:ext uri="{FF2B5EF4-FFF2-40B4-BE49-F238E27FC236}">
                <a16:creationId xmlns:a16="http://schemas.microsoft.com/office/drawing/2014/main" id="{42152D0E-B03D-CC17-D0CC-650AE3953FCF}"/>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83" name="Graphic 82">
            <a:extLst>
              <a:ext uri="{FF2B5EF4-FFF2-40B4-BE49-F238E27FC236}">
                <a16:creationId xmlns:a16="http://schemas.microsoft.com/office/drawing/2014/main" id="{65438DF6-6622-6EE4-F01A-D199CAE96D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3498771">
            <a:off x="868523" y="778989"/>
            <a:ext cx="660389" cy="660389"/>
          </a:xfrm>
          <a:prstGeom prst="rect">
            <a:avLst/>
          </a:prstGeom>
        </p:spPr>
      </p:pic>
      <p:cxnSp>
        <p:nvCxnSpPr>
          <p:cNvPr id="85" name="Straight Connector 84">
            <a:extLst>
              <a:ext uri="{FF2B5EF4-FFF2-40B4-BE49-F238E27FC236}">
                <a16:creationId xmlns:a16="http://schemas.microsoft.com/office/drawing/2014/main" id="{9712EE3B-E131-C405-FCA7-8263094DF01B}"/>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3660BA33-D95F-4C82-419E-ADBE0C891558}"/>
              </a:ext>
            </a:extLst>
          </p:cNvPr>
          <p:cNvSpPr>
            <a:spLocks noGrp="1"/>
          </p:cNvSpPr>
          <p:nvPr>
            <p:ph type="body" sz="quarter" idx="13" hasCustomPrompt="1"/>
          </p:nvPr>
        </p:nvSpPr>
        <p:spPr>
          <a:xfrm>
            <a:off x="1815806" y="793971"/>
            <a:ext cx="621792" cy="621792"/>
          </a:xfrm>
          <a:prstGeom prst="ellipse">
            <a:avLst/>
          </a:prstGeom>
          <a:solidFill>
            <a:schemeClr val="tx2"/>
          </a:solidFill>
        </p:spPr>
        <p:txBody>
          <a:bodyPr lIns="0" tIns="0" rIns="0" bIns="0" anchor="t" anchorCtr="0">
            <a:noAutofit/>
          </a:bodyPr>
          <a:lstStyle>
            <a:lvl1pPr marL="0" indent="0" algn="ctr">
              <a:lnSpc>
                <a:spcPct val="100000"/>
              </a:lnSpc>
              <a:spcBef>
                <a:spcPts val="0"/>
              </a:spcBef>
              <a:buNone/>
              <a:defRPr sz="3200" b="0">
                <a:noFill/>
              </a:defRPr>
            </a:lvl1pPr>
          </a:lstStyle>
          <a:p>
            <a:pPr lvl="0"/>
            <a:r>
              <a:rPr lang="en-US" dirty="0"/>
              <a:t>X</a:t>
            </a:r>
          </a:p>
        </p:txBody>
      </p:sp>
      <p:sp>
        <p:nvSpPr>
          <p:cNvPr id="45" name="Picture Placeholder 42">
            <a:extLst>
              <a:ext uri="{FF2B5EF4-FFF2-40B4-BE49-F238E27FC236}">
                <a16:creationId xmlns:a16="http://schemas.microsoft.com/office/drawing/2014/main" id="{085DE0BA-CA08-ED26-0A53-02D6FB619788}"/>
              </a:ext>
            </a:extLst>
          </p:cNvPr>
          <p:cNvSpPr>
            <a:spLocks noGrp="1" noChangeAspect="1"/>
          </p:cNvSpPr>
          <p:nvPr>
            <p:ph type="pic" sz="quarter" idx="14"/>
          </p:nvPr>
        </p:nvSpPr>
        <p:spPr>
          <a:xfrm>
            <a:off x="1524893" y="2133315"/>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6" name="Picture Placeholder 42">
            <a:extLst>
              <a:ext uri="{FF2B5EF4-FFF2-40B4-BE49-F238E27FC236}">
                <a16:creationId xmlns:a16="http://schemas.microsoft.com/office/drawing/2014/main" id="{70F05177-1747-10FB-B022-0A36F8F91931}"/>
              </a:ext>
            </a:extLst>
          </p:cNvPr>
          <p:cNvSpPr>
            <a:spLocks noGrp="1" noChangeAspect="1"/>
          </p:cNvSpPr>
          <p:nvPr>
            <p:ph type="pic" sz="quarter" idx="15"/>
          </p:nvPr>
        </p:nvSpPr>
        <p:spPr>
          <a:xfrm>
            <a:off x="4106168" y="2133315"/>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50" name="Text Placeholder 47">
            <a:extLst>
              <a:ext uri="{FF2B5EF4-FFF2-40B4-BE49-F238E27FC236}">
                <a16:creationId xmlns:a16="http://schemas.microsoft.com/office/drawing/2014/main" id="{485E5AFC-758F-34A6-2FEC-6042921AB73B}"/>
              </a:ext>
            </a:extLst>
          </p:cNvPr>
          <p:cNvSpPr>
            <a:spLocks noGrp="1"/>
          </p:cNvSpPr>
          <p:nvPr>
            <p:ph type="body" sz="quarter" idx="18"/>
          </p:nvPr>
        </p:nvSpPr>
        <p:spPr>
          <a:xfrm>
            <a:off x="605332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1" name="Text Placeholder 47">
            <a:extLst>
              <a:ext uri="{FF2B5EF4-FFF2-40B4-BE49-F238E27FC236}">
                <a16:creationId xmlns:a16="http://schemas.microsoft.com/office/drawing/2014/main" id="{298713CC-F6D5-ED75-901B-4121FEC84360}"/>
              </a:ext>
            </a:extLst>
          </p:cNvPr>
          <p:cNvSpPr>
            <a:spLocks noGrp="1"/>
          </p:cNvSpPr>
          <p:nvPr>
            <p:ph type="body" sz="quarter" idx="19"/>
          </p:nvPr>
        </p:nvSpPr>
        <p:spPr>
          <a:xfrm>
            <a:off x="8631936"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7" name="Text Placeholder 47">
            <a:extLst>
              <a:ext uri="{FF2B5EF4-FFF2-40B4-BE49-F238E27FC236}">
                <a16:creationId xmlns:a16="http://schemas.microsoft.com/office/drawing/2014/main" id="{FD30C172-4265-C1CA-4368-B347D34C9F6D}"/>
              </a:ext>
            </a:extLst>
          </p:cNvPr>
          <p:cNvSpPr>
            <a:spLocks noGrp="1"/>
          </p:cNvSpPr>
          <p:nvPr>
            <p:ph type="body" sz="quarter" idx="16"/>
          </p:nvPr>
        </p:nvSpPr>
        <p:spPr>
          <a:xfrm>
            <a:off x="886968"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8" name="Text Placeholder 47">
            <a:extLst>
              <a:ext uri="{FF2B5EF4-FFF2-40B4-BE49-F238E27FC236}">
                <a16:creationId xmlns:a16="http://schemas.microsoft.com/office/drawing/2014/main" id="{E6400DD4-A698-8FC3-4A8E-02EA10BB4BF9}"/>
              </a:ext>
            </a:extLst>
          </p:cNvPr>
          <p:cNvSpPr>
            <a:spLocks noGrp="1"/>
          </p:cNvSpPr>
          <p:nvPr>
            <p:ph type="body" sz="quarter" idx="17"/>
          </p:nvPr>
        </p:nvSpPr>
        <p:spPr>
          <a:xfrm>
            <a:off x="3474720" y="3575304"/>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59" name="Text Placeholder 47">
            <a:extLst>
              <a:ext uri="{FF2B5EF4-FFF2-40B4-BE49-F238E27FC236}">
                <a16:creationId xmlns:a16="http://schemas.microsoft.com/office/drawing/2014/main" id="{630E151D-3E22-BE90-7A51-5ED7C9AD7C25}"/>
              </a:ext>
            </a:extLst>
          </p:cNvPr>
          <p:cNvSpPr>
            <a:spLocks noGrp="1"/>
          </p:cNvSpPr>
          <p:nvPr>
            <p:ph type="body" sz="quarter" idx="20"/>
          </p:nvPr>
        </p:nvSpPr>
        <p:spPr>
          <a:xfrm>
            <a:off x="88696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4" name="Text Placeholder 47">
            <a:extLst>
              <a:ext uri="{FF2B5EF4-FFF2-40B4-BE49-F238E27FC236}">
                <a16:creationId xmlns:a16="http://schemas.microsoft.com/office/drawing/2014/main" id="{6A448965-125C-6EED-07B0-E98A656BBF34}"/>
              </a:ext>
            </a:extLst>
          </p:cNvPr>
          <p:cNvSpPr>
            <a:spLocks noGrp="1"/>
          </p:cNvSpPr>
          <p:nvPr>
            <p:ph type="body" sz="quarter" idx="21"/>
          </p:nvPr>
        </p:nvSpPr>
        <p:spPr>
          <a:xfrm>
            <a:off x="3474720"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2" name="Picture Placeholder 42">
            <a:extLst>
              <a:ext uri="{FF2B5EF4-FFF2-40B4-BE49-F238E27FC236}">
                <a16:creationId xmlns:a16="http://schemas.microsoft.com/office/drawing/2014/main" id="{9BD10ABF-0CBA-9D6F-30D9-4C5B717D2F65}"/>
              </a:ext>
            </a:extLst>
          </p:cNvPr>
          <p:cNvSpPr>
            <a:spLocks noGrp="1" noChangeAspect="1"/>
          </p:cNvSpPr>
          <p:nvPr>
            <p:ph type="pic" sz="quarter" idx="24"/>
          </p:nvPr>
        </p:nvSpPr>
        <p:spPr>
          <a:xfrm>
            <a:off x="6687443" y="2133315"/>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73" name="Picture Placeholder 42">
            <a:extLst>
              <a:ext uri="{FF2B5EF4-FFF2-40B4-BE49-F238E27FC236}">
                <a16:creationId xmlns:a16="http://schemas.microsoft.com/office/drawing/2014/main" id="{BA07108E-6273-D8A7-4270-9E51F53721B6}"/>
              </a:ext>
            </a:extLst>
          </p:cNvPr>
          <p:cNvSpPr>
            <a:spLocks noGrp="1" noChangeAspect="1"/>
          </p:cNvSpPr>
          <p:nvPr>
            <p:ph type="pic" sz="quarter" idx="25"/>
          </p:nvPr>
        </p:nvSpPr>
        <p:spPr>
          <a:xfrm>
            <a:off x="9268718" y="2133315"/>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56" name="Text Placeholder 47">
            <a:extLst>
              <a:ext uri="{FF2B5EF4-FFF2-40B4-BE49-F238E27FC236}">
                <a16:creationId xmlns:a16="http://schemas.microsoft.com/office/drawing/2014/main" id="{6E2529DA-6F13-4B74-5C48-2FDB0911FFF1}"/>
              </a:ext>
            </a:extLst>
          </p:cNvPr>
          <p:cNvSpPr>
            <a:spLocks noGrp="1"/>
          </p:cNvSpPr>
          <p:nvPr>
            <p:ph type="body" sz="quarter" idx="23"/>
          </p:nvPr>
        </p:nvSpPr>
        <p:spPr>
          <a:xfrm>
            <a:off x="8631936"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4" name="Text Placeholder 47">
            <a:extLst>
              <a:ext uri="{FF2B5EF4-FFF2-40B4-BE49-F238E27FC236}">
                <a16:creationId xmlns:a16="http://schemas.microsoft.com/office/drawing/2014/main" id="{DDB95F67-F2A0-C836-D292-8E7A6E4B1CC7}"/>
              </a:ext>
            </a:extLst>
          </p:cNvPr>
          <p:cNvSpPr>
            <a:spLocks noGrp="1"/>
          </p:cNvSpPr>
          <p:nvPr>
            <p:ph type="body" sz="quarter" idx="22"/>
          </p:nvPr>
        </p:nvSpPr>
        <p:spPr>
          <a:xfrm>
            <a:off x="6053328" y="3867912"/>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75" name="Title 74">
            <a:extLst>
              <a:ext uri="{FF2B5EF4-FFF2-40B4-BE49-F238E27FC236}">
                <a16:creationId xmlns:a16="http://schemas.microsoft.com/office/drawing/2014/main" id="{45C7CFA5-6EFF-944C-B5AF-967956876692}"/>
              </a:ext>
            </a:extLst>
          </p:cNvPr>
          <p:cNvSpPr>
            <a:spLocks noGrp="1"/>
          </p:cNvSpPr>
          <p:nvPr>
            <p:ph type="title"/>
          </p:nvPr>
        </p:nvSpPr>
        <p:spPr/>
        <p:txBody>
          <a:bodyPr/>
          <a:lstStyle/>
          <a:p>
            <a:r>
              <a:rPr lang="en-US"/>
              <a:t>Click to edit Master title style</a:t>
            </a:r>
          </a:p>
        </p:txBody>
      </p:sp>
      <p:sp>
        <p:nvSpPr>
          <p:cNvPr id="24" name="Oval 23">
            <a:extLst>
              <a:ext uri="{FF2B5EF4-FFF2-40B4-BE49-F238E27FC236}">
                <a16:creationId xmlns:a16="http://schemas.microsoft.com/office/drawing/2014/main" id="{DCCCB2D5-E906-485E-2E26-F407AF7990EE}"/>
              </a:ext>
            </a:extLst>
          </p:cNvPr>
          <p:cNvSpPr/>
          <p:nvPr userDrawn="1"/>
        </p:nvSpPr>
        <p:spPr>
          <a:xfrm>
            <a:off x="1314365" y="4348233"/>
            <a:ext cx="1591489" cy="159148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6" name="Oval 25">
            <a:extLst>
              <a:ext uri="{FF2B5EF4-FFF2-40B4-BE49-F238E27FC236}">
                <a16:creationId xmlns:a16="http://schemas.microsoft.com/office/drawing/2014/main" id="{608273C2-3AD4-6120-E47A-26DB07BBD95D}"/>
              </a:ext>
            </a:extLst>
          </p:cNvPr>
          <p:cNvSpPr/>
          <p:nvPr userDrawn="1"/>
        </p:nvSpPr>
        <p:spPr>
          <a:xfrm>
            <a:off x="3895640" y="4348233"/>
            <a:ext cx="1591489" cy="159148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28" name="Oval 27">
            <a:extLst>
              <a:ext uri="{FF2B5EF4-FFF2-40B4-BE49-F238E27FC236}">
                <a16:creationId xmlns:a16="http://schemas.microsoft.com/office/drawing/2014/main" id="{52F43D3C-5856-8C0F-0F96-72BD06ABE36F}"/>
              </a:ext>
            </a:extLst>
          </p:cNvPr>
          <p:cNvSpPr/>
          <p:nvPr userDrawn="1"/>
        </p:nvSpPr>
        <p:spPr>
          <a:xfrm>
            <a:off x="6476915" y="4348233"/>
            <a:ext cx="1591489" cy="159148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0" name="Oval 29">
            <a:extLst>
              <a:ext uri="{FF2B5EF4-FFF2-40B4-BE49-F238E27FC236}">
                <a16:creationId xmlns:a16="http://schemas.microsoft.com/office/drawing/2014/main" id="{9185EECC-2E1F-A706-B285-3F50DE4E325D}"/>
              </a:ext>
            </a:extLst>
          </p:cNvPr>
          <p:cNvSpPr/>
          <p:nvPr userDrawn="1"/>
        </p:nvSpPr>
        <p:spPr>
          <a:xfrm>
            <a:off x="9058190" y="4348233"/>
            <a:ext cx="1591489" cy="15914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4"/>
              </a:solidFill>
            </a:endParaRPr>
          </a:p>
        </p:txBody>
      </p:sp>
      <p:sp>
        <p:nvSpPr>
          <p:cNvPr id="31" name="Picture Placeholder 42">
            <a:extLst>
              <a:ext uri="{FF2B5EF4-FFF2-40B4-BE49-F238E27FC236}">
                <a16:creationId xmlns:a16="http://schemas.microsoft.com/office/drawing/2014/main" id="{68BB68C2-C6BF-C6F9-8006-0D20E4119CDC}"/>
              </a:ext>
            </a:extLst>
          </p:cNvPr>
          <p:cNvSpPr>
            <a:spLocks noGrp="1" noChangeAspect="1"/>
          </p:cNvSpPr>
          <p:nvPr>
            <p:ph type="pic" sz="quarter" idx="26"/>
          </p:nvPr>
        </p:nvSpPr>
        <p:spPr>
          <a:xfrm>
            <a:off x="1524893" y="4558761"/>
            <a:ext cx="1170432" cy="1170432"/>
          </a:xfrm>
          <a:prstGeom prst="ellipse">
            <a:avLst/>
          </a:prstGeom>
          <a:solidFill>
            <a:schemeClr val="accent4">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2" name="Picture Placeholder 42">
            <a:extLst>
              <a:ext uri="{FF2B5EF4-FFF2-40B4-BE49-F238E27FC236}">
                <a16:creationId xmlns:a16="http://schemas.microsoft.com/office/drawing/2014/main" id="{7ED2CB41-D537-2DB4-7393-38B54A68A24F}"/>
              </a:ext>
            </a:extLst>
          </p:cNvPr>
          <p:cNvSpPr>
            <a:spLocks noGrp="1" noChangeAspect="1"/>
          </p:cNvSpPr>
          <p:nvPr>
            <p:ph type="pic" sz="quarter" idx="27"/>
          </p:nvPr>
        </p:nvSpPr>
        <p:spPr>
          <a:xfrm>
            <a:off x="4106168" y="4558761"/>
            <a:ext cx="1170432" cy="1170432"/>
          </a:xfrm>
          <a:prstGeom prst="ellipse">
            <a:avLst/>
          </a:prstGeom>
          <a:solidFill>
            <a:schemeClr val="accent1">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33" name="Text Placeholder 47">
            <a:extLst>
              <a:ext uri="{FF2B5EF4-FFF2-40B4-BE49-F238E27FC236}">
                <a16:creationId xmlns:a16="http://schemas.microsoft.com/office/drawing/2014/main" id="{BBFB738A-B417-1ECD-CD63-3482F41BC56C}"/>
              </a:ext>
            </a:extLst>
          </p:cNvPr>
          <p:cNvSpPr>
            <a:spLocks noGrp="1"/>
          </p:cNvSpPr>
          <p:nvPr>
            <p:ph type="body" sz="quarter" idx="28"/>
          </p:nvPr>
        </p:nvSpPr>
        <p:spPr>
          <a:xfrm>
            <a:off x="605332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4" name="Text Placeholder 47">
            <a:extLst>
              <a:ext uri="{FF2B5EF4-FFF2-40B4-BE49-F238E27FC236}">
                <a16:creationId xmlns:a16="http://schemas.microsoft.com/office/drawing/2014/main" id="{2D5357B5-C3E2-7F93-1D38-5A371EEEF566}"/>
              </a:ext>
            </a:extLst>
          </p:cNvPr>
          <p:cNvSpPr>
            <a:spLocks noGrp="1"/>
          </p:cNvSpPr>
          <p:nvPr>
            <p:ph type="body" sz="quarter" idx="29"/>
          </p:nvPr>
        </p:nvSpPr>
        <p:spPr>
          <a:xfrm>
            <a:off x="8631936"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5" name="Text Placeholder 47">
            <a:extLst>
              <a:ext uri="{FF2B5EF4-FFF2-40B4-BE49-F238E27FC236}">
                <a16:creationId xmlns:a16="http://schemas.microsoft.com/office/drawing/2014/main" id="{F3A2EC5D-9943-7E84-56FB-B58A67C05507}"/>
              </a:ext>
            </a:extLst>
          </p:cNvPr>
          <p:cNvSpPr>
            <a:spLocks noGrp="1"/>
          </p:cNvSpPr>
          <p:nvPr>
            <p:ph type="body" sz="quarter" idx="30"/>
          </p:nvPr>
        </p:nvSpPr>
        <p:spPr>
          <a:xfrm>
            <a:off x="886968"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6" name="Text Placeholder 47">
            <a:extLst>
              <a:ext uri="{FF2B5EF4-FFF2-40B4-BE49-F238E27FC236}">
                <a16:creationId xmlns:a16="http://schemas.microsoft.com/office/drawing/2014/main" id="{DE78D7B0-18B2-66C2-EA4E-90629F60BFAC}"/>
              </a:ext>
            </a:extLst>
          </p:cNvPr>
          <p:cNvSpPr>
            <a:spLocks noGrp="1"/>
          </p:cNvSpPr>
          <p:nvPr>
            <p:ph type="body" sz="quarter" idx="31"/>
          </p:nvPr>
        </p:nvSpPr>
        <p:spPr>
          <a:xfrm>
            <a:off x="3474720" y="6000750"/>
            <a:ext cx="2441448" cy="365760"/>
          </a:xfrm>
        </p:spPr>
        <p:txBody>
          <a:bodyPr>
            <a:noAutofit/>
          </a:bodyPr>
          <a:lstStyle>
            <a:lvl1pPr marL="0" indent="0" algn="ctr">
              <a:lnSpc>
                <a:spcPct val="100000"/>
              </a:lnSpc>
              <a:spcBef>
                <a:spcPts val="0"/>
              </a:spcBef>
              <a:buNone/>
              <a:defRPr sz="1600"/>
            </a:lvl1pPr>
          </a:lstStyle>
          <a:p>
            <a:pPr lvl="0"/>
            <a:r>
              <a:rPr lang="en-US"/>
              <a:t>Click to edit Master text styles</a:t>
            </a:r>
          </a:p>
        </p:txBody>
      </p:sp>
      <p:sp>
        <p:nvSpPr>
          <p:cNvPr id="37" name="Text Placeholder 47">
            <a:extLst>
              <a:ext uri="{FF2B5EF4-FFF2-40B4-BE49-F238E27FC236}">
                <a16:creationId xmlns:a16="http://schemas.microsoft.com/office/drawing/2014/main" id="{A171817E-40B4-8D03-2F00-07A0200ABC8F}"/>
              </a:ext>
            </a:extLst>
          </p:cNvPr>
          <p:cNvSpPr>
            <a:spLocks noGrp="1"/>
          </p:cNvSpPr>
          <p:nvPr>
            <p:ph type="body" sz="quarter" idx="32"/>
          </p:nvPr>
        </p:nvSpPr>
        <p:spPr>
          <a:xfrm>
            <a:off x="88696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8" name="Text Placeholder 47">
            <a:extLst>
              <a:ext uri="{FF2B5EF4-FFF2-40B4-BE49-F238E27FC236}">
                <a16:creationId xmlns:a16="http://schemas.microsoft.com/office/drawing/2014/main" id="{7CB4D57A-D57F-A9A7-E242-62A0EFB9034B}"/>
              </a:ext>
            </a:extLst>
          </p:cNvPr>
          <p:cNvSpPr>
            <a:spLocks noGrp="1"/>
          </p:cNvSpPr>
          <p:nvPr>
            <p:ph type="body" sz="quarter" idx="33"/>
          </p:nvPr>
        </p:nvSpPr>
        <p:spPr>
          <a:xfrm>
            <a:off x="3474720"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39" name="Picture Placeholder 42">
            <a:extLst>
              <a:ext uri="{FF2B5EF4-FFF2-40B4-BE49-F238E27FC236}">
                <a16:creationId xmlns:a16="http://schemas.microsoft.com/office/drawing/2014/main" id="{CABD2581-C1DD-BCD8-B303-D442E2826A57}"/>
              </a:ext>
            </a:extLst>
          </p:cNvPr>
          <p:cNvSpPr>
            <a:spLocks noGrp="1" noChangeAspect="1"/>
          </p:cNvSpPr>
          <p:nvPr>
            <p:ph type="pic" sz="quarter" idx="34"/>
          </p:nvPr>
        </p:nvSpPr>
        <p:spPr>
          <a:xfrm>
            <a:off x="6687443" y="4558761"/>
            <a:ext cx="1170432" cy="1170432"/>
          </a:xfrm>
          <a:prstGeom prst="ellipse">
            <a:avLst/>
          </a:prstGeom>
          <a:solidFill>
            <a:schemeClr val="bg1">
              <a:lumMod val="95000"/>
            </a:schemeClr>
          </a:solidFill>
        </p:spPr>
        <p:txBody>
          <a:bodyPr anchor="ctr">
            <a:normAutofit/>
          </a:bodyPr>
          <a:lstStyle>
            <a:lvl1pPr marL="0" indent="0" algn="ctr">
              <a:buNone/>
              <a:defRPr sz="800"/>
            </a:lvl1pPr>
          </a:lstStyle>
          <a:p>
            <a:r>
              <a:rPr lang="en-US"/>
              <a:t>Click icon to add picture</a:t>
            </a:r>
            <a:endParaRPr lang="en-US" dirty="0"/>
          </a:p>
        </p:txBody>
      </p:sp>
      <p:sp>
        <p:nvSpPr>
          <p:cNvPr id="40" name="Picture Placeholder 42">
            <a:extLst>
              <a:ext uri="{FF2B5EF4-FFF2-40B4-BE49-F238E27FC236}">
                <a16:creationId xmlns:a16="http://schemas.microsoft.com/office/drawing/2014/main" id="{69C46305-033A-D1D0-006B-CA534D171213}"/>
              </a:ext>
            </a:extLst>
          </p:cNvPr>
          <p:cNvSpPr>
            <a:spLocks noGrp="1" noChangeAspect="1"/>
          </p:cNvSpPr>
          <p:nvPr>
            <p:ph type="pic" sz="quarter" idx="35"/>
          </p:nvPr>
        </p:nvSpPr>
        <p:spPr>
          <a:xfrm>
            <a:off x="9268718" y="4558761"/>
            <a:ext cx="1170432" cy="1170432"/>
          </a:xfrm>
          <a:prstGeom prst="ellipse">
            <a:avLst/>
          </a:prstGeom>
          <a:solidFill>
            <a:schemeClr val="accent2">
              <a:lumMod val="20000"/>
              <a:lumOff val="80000"/>
            </a:schemeClr>
          </a:solidFill>
        </p:spPr>
        <p:txBody>
          <a:bodyPr anchor="ctr">
            <a:normAutofit/>
          </a:bodyPr>
          <a:lstStyle>
            <a:lvl1pPr marL="0" indent="0" algn="ctr">
              <a:buNone/>
              <a:defRPr sz="800"/>
            </a:lvl1pPr>
          </a:lstStyle>
          <a:p>
            <a:r>
              <a:rPr lang="en-US"/>
              <a:t>Click icon to add picture</a:t>
            </a:r>
            <a:endParaRPr lang="en-US" dirty="0"/>
          </a:p>
        </p:txBody>
      </p:sp>
      <p:sp>
        <p:nvSpPr>
          <p:cNvPr id="41" name="Text Placeholder 47">
            <a:extLst>
              <a:ext uri="{FF2B5EF4-FFF2-40B4-BE49-F238E27FC236}">
                <a16:creationId xmlns:a16="http://schemas.microsoft.com/office/drawing/2014/main" id="{8A2F0738-422D-8670-FFDD-4DD9CC8579DC}"/>
              </a:ext>
            </a:extLst>
          </p:cNvPr>
          <p:cNvSpPr>
            <a:spLocks noGrp="1"/>
          </p:cNvSpPr>
          <p:nvPr>
            <p:ph type="body" sz="quarter" idx="36"/>
          </p:nvPr>
        </p:nvSpPr>
        <p:spPr>
          <a:xfrm>
            <a:off x="8631936"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42" name="Text Placeholder 47">
            <a:extLst>
              <a:ext uri="{FF2B5EF4-FFF2-40B4-BE49-F238E27FC236}">
                <a16:creationId xmlns:a16="http://schemas.microsoft.com/office/drawing/2014/main" id="{83236D35-4927-EB6F-1700-660A0790337E}"/>
              </a:ext>
            </a:extLst>
          </p:cNvPr>
          <p:cNvSpPr>
            <a:spLocks noGrp="1"/>
          </p:cNvSpPr>
          <p:nvPr>
            <p:ph type="body" sz="quarter" idx="37"/>
          </p:nvPr>
        </p:nvSpPr>
        <p:spPr>
          <a:xfrm>
            <a:off x="6053328" y="6293358"/>
            <a:ext cx="2441448" cy="310896"/>
          </a:xfrm>
        </p:spPr>
        <p:txBody>
          <a:bodyPr>
            <a:normAutofit/>
          </a:bodyPr>
          <a:lstStyle>
            <a:lvl1pPr marL="0" indent="0" algn="ctr">
              <a:lnSpc>
                <a:spcPct val="100000"/>
              </a:lnSpc>
              <a:spcBef>
                <a:spcPts val="0"/>
              </a:spcBef>
              <a:buNone/>
              <a:defRPr sz="1400">
                <a:latin typeface="Arial" panose="020B0604020202020204" pitchFamily="34" charset="0"/>
                <a:cs typeface="Arial" panose="020B0604020202020204" pitchFamily="34" charset="0"/>
              </a:defRPr>
            </a:lvl1pPr>
          </a:lstStyle>
          <a:p>
            <a:pPr lvl="0"/>
            <a:r>
              <a:rPr lang="en-US"/>
              <a:t>Click to edit Master text styles</a:t>
            </a:r>
          </a:p>
        </p:txBody>
      </p:sp>
      <p:sp>
        <p:nvSpPr>
          <p:cNvPr id="5" name="Slide Number Placeholder 4">
            <a:extLst>
              <a:ext uri="{FF2B5EF4-FFF2-40B4-BE49-F238E27FC236}">
                <a16:creationId xmlns:a16="http://schemas.microsoft.com/office/drawing/2014/main" id="{B5F9D1D0-8763-3145-447C-B59E4A8FC6EC}"/>
              </a:ext>
            </a:extLst>
          </p:cNvPr>
          <p:cNvSpPr>
            <a:spLocks noGrp="1"/>
          </p:cNvSpPr>
          <p:nvPr>
            <p:ph type="sldNum" sz="quarter" idx="39"/>
          </p:nvPr>
        </p:nvSpPr>
        <p:spPr/>
        <p:txBody>
          <a:bodyPr/>
          <a:lstStyle/>
          <a:p>
            <a:fld id="{CC43B8D3-9A08-F84C-9DD4-44948BA52D4B}" type="slidenum">
              <a:rPr lang="en-US" smtClean="0"/>
              <a:pPr/>
              <a:t>‹#›</a:t>
            </a:fld>
            <a:endParaRPr lang="en-US" dirty="0"/>
          </a:p>
        </p:txBody>
      </p:sp>
    </p:spTree>
    <p:extLst>
      <p:ext uri="{BB962C8B-B14F-4D97-AF65-F5344CB8AC3E}">
        <p14:creationId xmlns:p14="http://schemas.microsoft.com/office/powerpoint/2010/main" val="458818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1E197C-8454-08AA-A652-357480D988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530FAC-6DFA-F32C-E62D-5C32C06A02DC}"/>
              </a:ext>
            </a:extLst>
          </p:cNvPr>
          <p:cNvSpPr>
            <a:spLocks noGrp="1"/>
          </p:cNvSpPr>
          <p:nvPr>
            <p:ph type="ftr" sz="quarter" idx="3"/>
          </p:nvPr>
        </p:nvSpPr>
        <p:spPr>
          <a:xfrm>
            <a:off x="732271" y="6234430"/>
            <a:ext cx="411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F7B62FF-DCC3-B0E5-E9C3-736A708235A7}"/>
              </a:ext>
            </a:extLst>
          </p:cNvPr>
          <p:cNvSpPr>
            <a:spLocks noGrp="1"/>
          </p:cNvSpPr>
          <p:nvPr>
            <p:ph type="sldNum" sz="quarter" idx="4"/>
          </p:nvPr>
        </p:nvSpPr>
        <p:spPr>
          <a:xfrm>
            <a:off x="1651903" y="809244"/>
            <a:ext cx="941832" cy="621792"/>
          </a:xfrm>
          <a:prstGeom prst="rect">
            <a:avLst/>
          </a:prstGeom>
        </p:spPr>
        <p:txBody>
          <a:bodyPr vert="horz" lIns="91440" tIns="45720" rIns="91440" bIns="45720" rtlCol="0" anchor="ctr"/>
          <a:lstStyle>
            <a:lvl1pPr algn="ctr">
              <a:defRPr sz="3200">
                <a:solidFill>
                  <a:schemeClr val="bg2"/>
                </a:solidFill>
              </a:defRPr>
            </a:lvl1pPr>
          </a:lstStyle>
          <a:p>
            <a:fld id="{CC43B8D3-9A08-F84C-9DD4-44948BA52D4B}" type="slidenum">
              <a:rPr lang="en-US" smtClean="0"/>
              <a:pPr/>
              <a:t>‹#›</a:t>
            </a:fld>
            <a:endParaRPr lang="en-US" dirty="0"/>
          </a:p>
        </p:txBody>
      </p:sp>
      <p:sp>
        <p:nvSpPr>
          <p:cNvPr id="25" name="Rectangle 24">
            <a:extLst>
              <a:ext uri="{FF2B5EF4-FFF2-40B4-BE49-F238E27FC236}">
                <a16:creationId xmlns:a16="http://schemas.microsoft.com/office/drawing/2014/main" id="{0EEFFBFB-5A27-2D81-3931-C98447651EF4}"/>
              </a:ext>
            </a:extLst>
          </p:cNvPr>
          <p:cNvSpPr/>
          <p:nvPr userDrawn="1"/>
        </p:nvSpPr>
        <p:spPr>
          <a:xfrm>
            <a:off x="732271" y="723899"/>
            <a:ext cx="10727977" cy="780809"/>
          </a:xfrm>
          <a:prstGeom prst="rect">
            <a:avLst/>
          </a:prstGeom>
          <a:solidFill>
            <a:schemeClr val="bg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495E283-E2C6-EE8C-5FC9-96FD9B2DC537}"/>
              </a:ext>
            </a:extLst>
          </p:cNvPr>
          <p:cNvSpPr/>
          <p:nvPr userDrawn="1"/>
        </p:nvSpPr>
        <p:spPr>
          <a:xfrm>
            <a:off x="732271" y="404734"/>
            <a:ext cx="10727977" cy="319166"/>
          </a:xfrm>
          <a:prstGeom prst="rect">
            <a:avLst/>
          </a:prstGeom>
          <a:solidFill>
            <a:schemeClr val="tx2"/>
          </a:solid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8" name="Straight Connector 27">
            <a:extLst>
              <a:ext uri="{FF2B5EF4-FFF2-40B4-BE49-F238E27FC236}">
                <a16:creationId xmlns:a16="http://schemas.microsoft.com/office/drawing/2014/main" id="{6BEB7FA7-6E9C-81BB-8E55-A22BFF734E24}"/>
              </a:ext>
            </a:extLst>
          </p:cNvPr>
          <p:cNvCxnSpPr>
            <a:cxnSpLocks/>
          </p:cNvCxnSpPr>
          <p:nvPr userDrawn="1"/>
        </p:nvCxnSpPr>
        <p:spPr>
          <a:xfrm>
            <a:off x="1655064" y="722376"/>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9" name="Graphic 28">
            <a:extLst>
              <a:ext uri="{FF2B5EF4-FFF2-40B4-BE49-F238E27FC236}">
                <a16:creationId xmlns:a16="http://schemas.microsoft.com/office/drawing/2014/main" id="{77E78B78-C9C0-6811-5C24-BA7F4E612036}"/>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rot="13498771">
            <a:off x="868523" y="778989"/>
            <a:ext cx="660389" cy="660389"/>
          </a:xfrm>
          <a:prstGeom prst="rect">
            <a:avLst/>
          </a:prstGeom>
        </p:spPr>
      </p:pic>
      <p:cxnSp>
        <p:nvCxnSpPr>
          <p:cNvPr id="32" name="Straight Connector 31">
            <a:extLst>
              <a:ext uri="{FF2B5EF4-FFF2-40B4-BE49-F238E27FC236}">
                <a16:creationId xmlns:a16="http://schemas.microsoft.com/office/drawing/2014/main" id="{9F9C8F7F-2A36-A3D8-7C9C-CFDFFF47B82A}"/>
              </a:ext>
            </a:extLst>
          </p:cNvPr>
          <p:cNvCxnSpPr>
            <a:cxnSpLocks/>
          </p:cNvCxnSpPr>
          <p:nvPr userDrawn="1"/>
        </p:nvCxnSpPr>
        <p:spPr>
          <a:xfrm>
            <a:off x="2593735" y="718779"/>
            <a:ext cx="0" cy="78080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E59602F-1B68-185F-6DA7-FDDA1F06ACC2}"/>
              </a:ext>
            </a:extLst>
          </p:cNvPr>
          <p:cNvSpPr>
            <a:spLocks noGrp="1"/>
          </p:cNvSpPr>
          <p:nvPr>
            <p:ph type="title"/>
          </p:nvPr>
        </p:nvSpPr>
        <p:spPr>
          <a:xfrm>
            <a:off x="2697480" y="731520"/>
            <a:ext cx="8762246" cy="777240"/>
          </a:xfrm>
          <a:prstGeom prst="rect">
            <a:avLst/>
          </a:prstGeom>
        </p:spPr>
        <p:txBody>
          <a:bodyPr vert="horz" lIns="91440" tIns="45720" rIns="91440" bIns="45720" rtlCol="0" anchor="ctr">
            <a:noAutofit/>
          </a:bodyPr>
          <a:lstStyle/>
          <a:p>
            <a:r>
              <a:rPr lang="en-US"/>
              <a:t>Click to edit Master title style</a:t>
            </a:r>
            <a:endParaRPr lang="en-US" dirty="0"/>
          </a:p>
        </p:txBody>
      </p:sp>
    </p:spTree>
    <p:extLst>
      <p:ext uri="{BB962C8B-B14F-4D97-AF65-F5344CB8AC3E}">
        <p14:creationId xmlns:p14="http://schemas.microsoft.com/office/powerpoint/2010/main" val="372648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1" r:id="rId4"/>
    <p:sldLayoutId id="2147483658" r:id="rId5"/>
    <p:sldLayoutId id="2147483663" r:id="rId6"/>
    <p:sldLayoutId id="2147483664" r:id="rId7"/>
    <p:sldLayoutId id="2147483659" r:id="rId8"/>
    <p:sldLayoutId id="2147483660" r:id="rId9"/>
    <p:sldLayoutId id="2147483661" r:id="rId10"/>
    <p:sldLayoutId id="2147483652" r:id="rId11"/>
    <p:sldLayoutId id="2147483667" r:id="rId12"/>
    <p:sldLayoutId id="2147483653" r:id="rId13"/>
    <p:sldLayoutId id="2147483668" r:id="rId14"/>
    <p:sldLayoutId id="2147483665" r:id="rId15"/>
    <p:sldLayoutId id="2147483666" r:id="rId16"/>
    <p:sldLayoutId id="2147483654" r:id="rId17"/>
    <p:sldLayoutId id="2147483655" r:id="rId18"/>
    <p:sldLayoutId id="2147483656" r:id="rId19"/>
    <p:sldLayoutId id="2147483657" r:id="rId20"/>
  </p:sldLayoutIdLst>
  <p:hf hdr="0" ftr="0" dt="0"/>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83464" indent="-283464" algn="l" defTabSz="914400" rtl="0" eaLnBrk="1" latinLnBrk="0" hangingPunct="1">
        <a:lnSpc>
          <a:spcPct val="100000"/>
        </a:lnSpc>
        <a:spcBef>
          <a:spcPts val="0"/>
        </a:spcBef>
        <a:buFont typeface="Arial" panose="020B0604020202020204" pitchFamily="34" charset="0"/>
        <a:buChar char="•"/>
        <a:defRPr sz="2800" kern="1200">
          <a:solidFill>
            <a:schemeClr val="tx1"/>
          </a:solidFill>
          <a:latin typeface="+mn-lt"/>
          <a:ea typeface="+mn-ea"/>
          <a:cs typeface="+mn-cs"/>
        </a:defRPr>
      </a:lvl1pPr>
      <a:lvl2pPr marL="566928" indent="-283464"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jsfiddle.net/07ksmx2p/"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28762-BFD9-B53C-F438-D440DBFDD2F9}"/>
              </a:ext>
            </a:extLst>
          </p:cNvPr>
          <p:cNvSpPr>
            <a:spLocks noGrp="1"/>
          </p:cNvSpPr>
          <p:nvPr>
            <p:ph type="ctrTitle"/>
          </p:nvPr>
        </p:nvSpPr>
        <p:spPr/>
        <p:txBody>
          <a:bodyPr/>
          <a:lstStyle/>
          <a:p>
            <a:r>
              <a:rPr lang="en-US" dirty="0"/>
              <a:t>arrow functions</a:t>
            </a:r>
          </a:p>
        </p:txBody>
      </p:sp>
      <p:sp>
        <p:nvSpPr>
          <p:cNvPr id="3" name="Subtitle 2">
            <a:extLst>
              <a:ext uri="{FF2B5EF4-FFF2-40B4-BE49-F238E27FC236}">
                <a16:creationId xmlns:a16="http://schemas.microsoft.com/office/drawing/2014/main" id="{A57451B7-2A25-8813-BC77-07DE3529FCEE}"/>
              </a:ext>
            </a:extLst>
          </p:cNvPr>
          <p:cNvSpPr>
            <a:spLocks noGrp="1"/>
          </p:cNvSpPr>
          <p:nvPr>
            <p:ph type="subTitle" idx="1"/>
          </p:nvPr>
        </p:nvSpPr>
        <p:spPr/>
        <p:txBody>
          <a:bodyPr>
            <a:normAutofit fontScale="92500" lnSpcReduction="10000"/>
          </a:bodyPr>
          <a:lstStyle/>
          <a:p>
            <a:r>
              <a:rPr lang="en-US" dirty="0" err="1"/>
              <a:t>hy</a:t>
            </a:r>
            <a:r>
              <a:rPr lang="en-US" dirty="0"/>
              <a:t>-tech club: web 103</a:t>
            </a:r>
          </a:p>
        </p:txBody>
      </p:sp>
    </p:spTree>
    <p:extLst>
      <p:ext uri="{BB962C8B-B14F-4D97-AF65-F5344CB8AC3E}">
        <p14:creationId xmlns:p14="http://schemas.microsoft.com/office/powerpoint/2010/main" val="2827593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13" name="TextBox 12">
            <a:extLst>
              <a:ext uri="{FF2B5EF4-FFF2-40B4-BE49-F238E27FC236}">
                <a16:creationId xmlns:a16="http://schemas.microsoft.com/office/drawing/2014/main" id="{233E9307-1B0D-A097-29F9-374DEE967923}"/>
              </a:ext>
            </a:extLst>
          </p:cNvPr>
          <p:cNvSpPr txBox="1"/>
          <p:nvPr/>
        </p:nvSpPr>
        <p:spPr>
          <a:xfrm>
            <a:off x="3036276" y="1508760"/>
            <a:ext cx="8423450" cy="523220"/>
          </a:xfrm>
          <a:prstGeom prst="rect">
            <a:avLst/>
          </a:prstGeom>
          <a:noFill/>
        </p:spPr>
        <p:txBody>
          <a:bodyPr wrap="square">
            <a:spAutoFit/>
          </a:bodyPr>
          <a:lstStyle/>
          <a:p>
            <a:pPr marL="0" indent="0" algn="r">
              <a:buNone/>
            </a:pPr>
            <a:r>
              <a:rPr lang="en-US" sz="2800" dirty="0"/>
              <a:t>no parentheses needed for single params</a:t>
            </a:r>
          </a:p>
        </p:txBody>
      </p:sp>
      <p:sp>
        <p:nvSpPr>
          <p:cNvPr id="33" name="TextBox 32">
            <a:extLst>
              <a:ext uri="{FF2B5EF4-FFF2-40B4-BE49-F238E27FC236}">
                <a16:creationId xmlns:a16="http://schemas.microsoft.com/office/drawing/2014/main" id="{F75FD3A8-E962-7472-1C18-CF75BDD48F8C}"/>
              </a:ext>
            </a:extLst>
          </p:cNvPr>
          <p:cNvSpPr txBox="1"/>
          <p:nvPr/>
        </p:nvSpPr>
        <p:spPr>
          <a:xfrm>
            <a:off x="893888" y="2193003"/>
            <a:ext cx="9821004"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x</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9D0006"/>
                </a:solidFill>
                <a:effectLst/>
                <a:latin typeface="Consolas" panose="020B0609020204030204" pitchFamily="49" charset="0"/>
              </a:rPr>
              <a:t>return</a:t>
            </a:r>
            <a:r>
              <a:rPr lang="en-US" sz="7200" dirty="0">
                <a:solidFill>
                  <a:srgbClr val="1D2021"/>
                </a:solidFill>
                <a:effectLst/>
                <a:latin typeface="Consolas" panose="020B0609020204030204" pitchFamily="49" charset="0"/>
              </a:rPr>
              <a:t> </a:t>
            </a:r>
            <a:r>
              <a:rPr lang="en-US" sz="7200" dirty="0">
                <a:solidFill>
                  <a:srgbClr val="076678"/>
                </a:solidFill>
                <a:effectLst/>
                <a:latin typeface="Consolas" panose="020B0609020204030204" pitchFamily="49" charset="0"/>
              </a:rPr>
              <a:t>x</a:t>
            </a:r>
            <a:r>
              <a:rPr lang="en-US" sz="7200" dirty="0">
                <a:solidFill>
                  <a:srgbClr val="427B58"/>
                </a:solidFill>
                <a:effectLst/>
                <a:latin typeface="Consolas" panose="020B0609020204030204" pitchFamily="49" charset="0"/>
              </a:rPr>
              <a:t>+</a:t>
            </a:r>
            <a:r>
              <a:rPr lang="en-US" sz="7200" dirty="0">
                <a:solidFill>
                  <a:srgbClr val="8F3F71"/>
                </a:solidFill>
                <a:effectLst/>
                <a:latin typeface="Consolas" panose="020B0609020204030204" pitchFamily="49" charset="0"/>
              </a:rPr>
              <a:t>1</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6" name="Rectangle 45">
            <a:extLst>
              <a:ext uri="{FF2B5EF4-FFF2-40B4-BE49-F238E27FC236}">
                <a16:creationId xmlns:a16="http://schemas.microsoft.com/office/drawing/2014/main" id="{D724315F-B7F0-44CA-3D25-D43B06D6DE18}"/>
              </a:ext>
            </a:extLst>
          </p:cNvPr>
          <p:cNvSpPr/>
          <p:nvPr/>
        </p:nvSpPr>
        <p:spPr>
          <a:xfrm>
            <a:off x="7377794" y="4723691"/>
            <a:ext cx="4814206" cy="1309731"/>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x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x</a:t>
            </a:r>
            <a:r>
              <a:rPr lang="en-US" sz="7200" b="1" dirty="0">
                <a:solidFill>
                  <a:srgbClr val="E78A4E"/>
                </a:solidFill>
                <a:effectLst/>
                <a:latin typeface="Consolas" panose="020B0609020204030204" pitchFamily="49" charset="0"/>
              </a:rPr>
              <a:t>+</a:t>
            </a:r>
            <a:r>
              <a:rPr lang="en-US" sz="7200" b="1" dirty="0">
                <a:solidFill>
                  <a:srgbClr val="D3869B"/>
                </a:solidFill>
                <a:effectLst/>
                <a:latin typeface="Consolas" panose="020B0609020204030204" pitchFamily="49" charset="0"/>
              </a:rPr>
              <a:t>1</a:t>
            </a:r>
            <a:endParaRPr lang="en-US" sz="7200" b="1" dirty="0">
              <a:solidFill>
                <a:srgbClr val="D4BE98"/>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64FDD114-E4DD-FF53-1895-9F85C47E9E31}"/>
              </a:ext>
            </a:extLst>
          </p:cNvPr>
          <p:cNvCxnSpPr>
            <a:cxnSpLocks/>
          </p:cNvCxnSpPr>
          <p:nvPr/>
        </p:nvCxnSpPr>
        <p:spPr>
          <a:xfrm>
            <a:off x="9964615" y="2907340"/>
            <a:ext cx="0" cy="1816460"/>
          </a:xfrm>
          <a:prstGeom prst="straightConnector1">
            <a:avLst/>
          </a:prstGeom>
          <a:ln w="76200" cap="rnd">
            <a:solidFill>
              <a:srgbClr val="31170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22D3E83-DAB4-3930-73A0-5FEBACA8BC39}"/>
              </a:ext>
            </a:extLst>
          </p:cNvPr>
          <p:cNvCxnSpPr>
            <a:cxnSpLocks/>
          </p:cNvCxnSpPr>
          <p:nvPr/>
        </p:nvCxnSpPr>
        <p:spPr>
          <a:xfrm flipH="1">
            <a:off x="8405446" y="2895617"/>
            <a:ext cx="1559169" cy="11723"/>
          </a:xfrm>
          <a:prstGeom prst="line">
            <a:avLst/>
          </a:prstGeom>
          <a:ln w="76200" cap="rnd">
            <a:solidFill>
              <a:srgbClr val="3117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60071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xEl>
                                              <p:pRg st="0" end="0"/>
                                            </p:txEl>
                                          </p:spTgt>
                                        </p:tgtEl>
                                        <p:attrNameLst>
                                          <p:attrName>style.visibility</p:attrName>
                                        </p:attrNameLst>
                                      </p:cBhvr>
                                      <p:to>
                                        <p:strVal val="visible"/>
                                      </p:to>
                                    </p:set>
                                    <p:animEffect transition="in" filter="fade">
                                      <p:cBhvr>
                                        <p:cTn id="7" dur="500"/>
                                        <p:tgtEl>
                                          <p:spTgt spid="3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
                                            <p:txEl>
                                              <p:pRg st="1" end="1"/>
                                            </p:txEl>
                                          </p:spTgt>
                                        </p:tgtEl>
                                        <p:attrNameLst>
                                          <p:attrName>style.visibility</p:attrName>
                                        </p:attrNameLst>
                                      </p:cBhvr>
                                      <p:to>
                                        <p:strVal val="visible"/>
                                      </p:to>
                                    </p:set>
                                    <p:animEffect transition="in" filter="fade">
                                      <p:cBhvr>
                                        <p:cTn id="10" dur="500"/>
                                        <p:tgtEl>
                                          <p:spTgt spid="3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xEl>
                                              <p:pRg st="2" end="2"/>
                                            </p:txEl>
                                          </p:spTgt>
                                        </p:tgtEl>
                                        <p:attrNameLst>
                                          <p:attrName>style.visibility</p:attrName>
                                        </p:attrNameLst>
                                      </p:cBhvr>
                                      <p:to>
                                        <p:strVal val="visible"/>
                                      </p:to>
                                    </p:set>
                                    <p:animEffect transition="in" filter="fade">
                                      <p:cBhvr>
                                        <p:cTn id="13" dur="500"/>
                                        <p:tgtEl>
                                          <p:spTgt spid="3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500"/>
                                        <p:tgtEl>
                                          <p:spTgt spid="8"/>
                                        </p:tgtEl>
                                      </p:cBhvr>
                                    </p:animEffect>
                                  </p:childTnLst>
                                </p:cTn>
                              </p:par>
                            </p:childTnLst>
                          </p:cTn>
                        </p:par>
                        <p:par>
                          <p:cTn id="19" fill="hold">
                            <p:stCondLst>
                              <p:cond delay="500"/>
                            </p:stCondLst>
                            <p:childTnLst>
                              <p:par>
                                <p:cTn id="20" presetID="22" presetClass="entr" presetSubtype="1"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up)">
                                      <p:cBhvr>
                                        <p:cTn id="22" dur="500"/>
                                        <p:tgtEl>
                                          <p:spTgt spid="7"/>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46"/>
                                        </p:tgtEl>
                                        <p:attrNameLst>
                                          <p:attrName>style.visibility</p:attrName>
                                        </p:attrNameLst>
                                      </p:cBhvr>
                                      <p:to>
                                        <p:strVal val="visible"/>
                                      </p:to>
                                    </p:set>
                                    <p:animEffect transition="in" filter="wipe(up)">
                                      <p:cBhvr>
                                        <p:cTn id="26"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46C7FB9-1D67-4C73-7AAC-B157D99BC809}"/>
              </a:ext>
            </a:extLst>
          </p:cNvPr>
          <p:cNvSpPr>
            <a:spLocks noGrp="1"/>
          </p:cNvSpPr>
          <p:nvPr>
            <p:ph type="title"/>
          </p:nvPr>
        </p:nvSpPr>
        <p:spPr/>
        <p:txBody>
          <a:bodyPr/>
          <a:lstStyle/>
          <a:p>
            <a:r>
              <a:rPr lang="en-US" sz="7200" dirty="0"/>
              <a:t>practice, practice, practice</a:t>
            </a:r>
          </a:p>
        </p:txBody>
      </p:sp>
      <p:sp>
        <p:nvSpPr>
          <p:cNvPr id="14" name="Text Placeholder 13">
            <a:extLst>
              <a:ext uri="{FF2B5EF4-FFF2-40B4-BE49-F238E27FC236}">
                <a16:creationId xmlns:a16="http://schemas.microsoft.com/office/drawing/2014/main" id="{50F1D73D-3F3D-4ECD-574C-F2502AC80773}"/>
              </a:ext>
            </a:extLst>
          </p:cNvPr>
          <p:cNvSpPr>
            <a:spLocks noGrp="1"/>
          </p:cNvSpPr>
          <p:nvPr>
            <p:ph type="body" idx="1"/>
          </p:nvPr>
        </p:nvSpPr>
        <p:spPr/>
        <p:txBody>
          <a:bodyPr/>
          <a:lstStyle/>
          <a:p>
            <a:r>
              <a:rPr lang="en-US" dirty="0" err="1"/>
              <a:t>allen</a:t>
            </a:r>
            <a:r>
              <a:rPr lang="en-US" dirty="0"/>
              <a:t> </a:t>
            </a:r>
            <a:r>
              <a:rPr lang="en-US" dirty="0" err="1"/>
              <a:t>iverson</a:t>
            </a:r>
            <a:endParaRPr lang="en-US" dirty="0"/>
          </a:p>
        </p:txBody>
      </p:sp>
      <p:pic>
        <p:nvPicPr>
          <p:cNvPr id="3074" name="Picture 2" descr="Download HD Allen Iverson - Allen Iverson Clip Art Transparent PNG Image -  NicePNG.com">
            <a:extLst>
              <a:ext uri="{FF2B5EF4-FFF2-40B4-BE49-F238E27FC236}">
                <a16:creationId xmlns:a16="http://schemas.microsoft.com/office/drawing/2014/main" id="{67A6FA3A-9F25-28F0-9322-442C1EF916A6}"/>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48400" y="221440"/>
            <a:ext cx="2594942" cy="613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5682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509E004-72FC-9C10-828C-766459FD2574}"/>
              </a:ext>
            </a:extLst>
          </p:cNvPr>
          <p:cNvSpPr/>
          <p:nvPr/>
        </p:nvSpPr>
        <p:spPr>
          <a:xfrm>
            <a:off x="9786621" y="2305615"/>
            <a:ext cx="1678550" cy="2342585"/>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87ADFA-2878-BC14-6A98-2CE620D8588A}"/>
              </a:ext>
            </a:extLst>
          </p:cNvPr>
          <p:cNvSpPr/>
          <p:nvPr/>
        </p:nvSpPr>
        <p:spPr>
          <a:xfrm>
            <a:off x="2522221" y="5673969"/>
            <a:ext cx="2835226" cy="550985"/>
          </a:xfrm>
          <a:prstGeom prst="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4893647"/>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a:p>
            <a:endParaRPr lang="en-US" sz="3200" dirty="0">
              <a:solidFill>
                <a:srgbClr val="657B83"/>
              </a:solidFill>
              <a:latin typeface="Consolas" panose="020B0609020204030204" pitchFamily="49" charset="0"/>
            </a:endParaRPr>
          </a:p>
          <a:p>
            <a:r>
              <a:rPr lang="en-US" sz="3200" u="sng" dirty="0">
                <a:latin typeface="+mj-lt"/>
              </a:rPr>
              <a:t>one way to iterate</a:t>
            </a:r>
            <a:endParaRPr lang="en-US" sz="3200" b="0" u="sng" dirty="0">
              <a:effectLst/>
              <a:latin typeface="+mj-lt"/>
            </a:endParaRP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1"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i="1" dirty="0">
                <a:solidFill>
                  <a:srgbClr val="93A1A1"/>
                </a:solidFill>
                <a:effectLst/>
                <a:latin typeface="Consolas" panose="020B0609020204030204" pitchFamily="49" charset="0"/>
              </a:rPr>
              <a:t>// do something</a:t>
            </a:r>
            <a:endParaRPr lang="en-US" sz="2800" b="0" dirty="0">
              <a:solidFill>
                <a:srgbClr val="657B83"/>
              </a:solidFill>
              <a:effectLst/>
              <a:latin typeface="Consolas" panose="020B0609020204030204" pitchFamily="49" charset="0"/>
            </a:endParaRPr>
          </a:p>
          <a:p>
            <a:r>
              <a:rPr lang="en-US" sz="2800" b="0" dirty="0">
                <a:solidFill>
                  <a:srgbClr val="657B83"/>
                </a:solidFill>
                <a:effectLst/>
                <a:latin typeface="Consolas" panose="020B0609020204030204" pitchFamily="49" charset="0"/>
              </a:rPr>
              <a:t>}</a:t>
            </a:r>
          </a:p>
          <a:p>
            <a:endParaRPr lang="en-US" sz="2800" b="0" dirty="0">
              <a:solidFill>
                <a:srgbClr val="657B83"/>
              </a:solidFill>
              <a:effectLst/>
              <a:latin typeface="Consolas" panose="020B0609020204030204" pitchFamily="49" charset="0"/>
            </a:endParaRPr>
          </a:p>
          <a:p>
            <a:r>
              <a:rPr lang="en-US" sz="3200" u="sng" dirty="0">
                <a:latin typeface="+mj-lt"/>
              </a:rPr>
              <a:t>a less verbose way to iterate</a:t>
            </a:r>
            <a:endParaRPr lang="en-US" sz="3200" b="0" u="sng" dirty="0">
              <a:effectLst/>
              <a:latin typeface="+mj-lt"/>
            </a:endParaRPr>
          </a:p>
          <a:p>
            <a:r>
              <a:rPr lang="en-US" sz="3600" b="1" dirty="0" err="1">
                <a:solidFill>
                  <a:srgbClr val="268BD2"/>
                </a:solidFill>
                <a:effectLst/>
                <a:latin typeface="Consolas" panose="020B0609020204030204" pitchFamily="49" charset="0"/>
              </a:rPr>
              <a:t>myNums</a:t>
            </a:r>
            <a:r>
              <a:rPr lang="en-US" sz="3600" b="0" dirty="0" err="1">
                <a:solidFill>
                  <a:srgbClr val="657B83"/>
                </a:solidFill>
                <a:effectLst/>
                <a:latin typeface="Consolas" panose="020B0609020204030204" pitchFamily="49" charset="0"/>
              </a:rPr>
              <a:t>.</a:t>
            </a:r>
            <a:r>
              <a:rPr lang="en-US" sz="3600" b="0" i="1" dirty="0" err="1">
                <a:solidFill>
                  <a:srgbClr val="268BD2"/>
                </a:solidFill>
                <a:effectLst/>
                <a:latin typeface="Consolas" panose="020B0609020204030204" pitchFamily="49" charset="0"/>
              </a:rPr>
              <a:t>doSomething</a:t>
            </a:r>
            <a:r>
              <a:rPr lang="en-US" sz="3600" b="0" dirty="0">
                <a:solidFill>
                  <a:srgbClr val="657B83"/>
                </a:solidFill>
                <a:effectLst/>
                <a:latin typeface="Consolas" panose="020B0609020204030204" pitchFamily="49" charset="0"/>
              </a:rPr>
              <a:t>(</a:t>
            </a:r>
            <a:r>
              <a:rPr lang="en-US" sz="3600" b="0" dirty="0">
                <a:solidFill>
                  <a:srgbClr val="268BD2"/>
                </a:solidFill>
                <a:effectLst/>
                <a:latin typeface="Consolas" panose="020B0609020204030204" pitchFamily="49" charset="0"/>
              </a:rPr>
              <a:t>callback</a:t>
            </a:r>
            <a:r>
              <a:rPr lang="en-US" sz="3600" b="0" dirty="0">
                <a:solidFill>
                  <a:srgbClr val="657B83"/>
                </a:solidFill>
                <a:effectLst/>
                <a:latin typeface="Consolas" panose="020B0609020204030204" pitchFamily="49" charset="0"/>
              </a:rPr>
              <a:t>);</a:t>
            </a:r>
          </a:p>
          <a:p>
            <a:endParaRPr lang="en-US" sz="2800" b="0" dirty="0">
              <a:solidFill>
                <a:srgbClr val="657B83"/>
              </a:solidFill>
              <a:effectLst/>
              <a:latin typeface="Consolas" panose="020B0609020204030204" pitchFamily="49" charset="0"/>
            </a:endParaRPr>
          </a:p>
        </p:txBody>
      </p:sp>
      <p:sp>
        <p:nvSpPr>
          <p:cNvPr id="8" name="TextBox 7">
            <a:extLst>
              <a:ext uri="{FF2B5EF4-FFF2-40B4-BE49-F238E27FC236}">
                <a16:creationId xmlns:a16="http://schemas.microsoft.com/office/drawing/2014/main" id="{6BAC9A26-4F29-B950-3A32-B49980A78408}"/>
              </a:ext>
            </a:extLst>
          </p:cNvPr>
          <p:cNvSpPr txBox="1"/>
          <p:nvPr/>
        </p:nvSpPr>
        <p:spPr>
          <a:xfrm>
            <a:off x="9882555" y="2305615"/>
            <a:ext cx="1910862" cy="2246769"/>
          </a:xfrm>
          <a:prstGeom prst="rect">
            <a:avLst/>
          </a:prstGeom>
          <a:noFill/>
        </p:spPr>
        <p:txBody>
          <a:bodyPr wrap="square">
            <a:spAutoFit/>
          </a:bodyPr>
          <a:lstStyle/>
          <a:p>
            <a:r>
              <a:rPr lang="en-US" sz="2800" b="1" i="1" dirty="0">
                <a:solidFill>
                  <a:srgbClr val="268BD2"/>
                </a:solidFill>
                <a:effectLst/>
                <a:latin typeface="Consolas" panose="020B0609020204030204" pitchFamily="49" charset="0"/>
              </a:rPr>
              <a:t>map</a:t>
            </a:r>
          </a:p>
          <a:p>
            <a:r>
              <a:rPr lang="en-US" sz="2800" b="1" i="1" dirty="0">
                <a:solidFill>
                  <a:srgbClr val="268BD2"/>
                </a:solidFill>
                <a:latin typeface="Consolas" panose="020B0609020204030204" pitchFamily="49" charset="0"/>
              </a:rPr>
              <a:t>filter</a:t>
            </a:r>
          </a:p>
          <a:p>
            <a:r>
              <a:rPr lang="en-US" sz="2800" b="1" i="1" dirty="0">
                <a:solidFill>
                  <a:srgbClr val="268BD2"/>
                </a:solidFill>
                <a:latin typeface="Consolas" panose="020B0609020204030204" pitchFamily="49" charset="0"/>
              </a:rPr>
              <a:t>every</a:t>
            </a:r>
          </a:p>
          <a:p>
            <a:r>
              <a:rPr lang="en-US" sz="2800" b="1" i="1" dirty="0">
                <a:solidFill>
                  <a:srgbClr val="268BD2"/>
                </a:solidFill>
                <a:latin typeface="Consolas" panose="020B0609020204030204" pitchFamily="49" charset="0"/>
              </a:rPr>
              <a:t>find</a:t>
            </a:r>
          </a:p>
          <a:p>
            <a:r>
              <a:rPr lang="en-US" sz="2800" b="1" i="1" dirty="0" err="1">
                <a:solidFill>
                  <a:srgbClr val="268BD2"/>
                </a:solidFill>
                <a:latin typeface="Consolas" panose="020B0609020204030204" pitchFamily="49" charset="0"/>
              </a:rPr>
              <a:t>forEach</a:t>
            </a:r>
            <a:endParaRPr lang="en-US" sz="2800" b="1" i="1" dirty="0">
              <a:solidFill>
                <a:srgbClr val="268BD2"/>
              </a:solidFill>
              <a:latin typeface="Consolas" panose="020B0609020204030204" pitchFamily="49" charset="0"/>
            </a:endParaRPr>
          </a:p>
        </p:txBody>
      </p:sp>
    </p:spTree>
    <p:extLst>
      <p:ext uri="{BB962C8B-B14F-4D97-AF65-F5344CB8AC3E}">
        <p14:creationId xmlns:p14="http://schemas.microsoft.com/office/powerpoint/2010/main" val="432106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map</a:t>
            </a:r>
          </a:p>
        </p:txBody>
      </p:sp>
      <p:sp>
        <p:nvSpPr>
          <p:cNvPr id="7" name="TextBox 6">
            <a:extLst>
              <a:ext uri="{FF2B5EF4-FFF2-40B4-BE49-F238E27FC236}">
                <a16:creationId xmlns:a16="http://schemas.microsoft.com/office/drawing/2014/main" id="{5B78D6E3-DC5D-B757-7FD1-B850AAF9F3C6}"/>
              </a:ext>
            </a:extLst>
          </p:cNvPr>
          <p:cNvSpPr txBox="1"/>
          <p:nvPr/>
        </p:nvSpPr>
        <p:spPr>
          <a:xfrm>
            <a:off x="9734700" y="1536174"/>
            <a:ext cx="1813171" cy="3785652"/>
          </a:xfrm>
          <a:prstGeom prst="rect">
            <a:avLst/>
          </a:prstGeom>
          <a:noFill/>
        </p:spPr>
        <p:txBody>
          <a:bodyPr wrap="square">
            <a:spAutoFit/>
          </a:bodyPr>
          <a:lstStyle/>
          <a:p>
            <a:pPr marL="0" indent="0" algn="ctr">
              <a:buNone/>
            </a:pPr>
            <a:r>
              <a:rPr lang="en-US" sz="2400" dirty="0"/>
              <a:t>apply a function to every element in the array, and return a new array</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417171" cy="2677656"/>
          </a:xfrm>
          <a:prstGeom prst="rect">
            <a:avLst/>
          </a:prstGeom>
          <a:noFill/>
        </p:spPr>
        <p:txBody>
          <a:bodyPr wrap="square">
            <a:spAutoFit/>
          </a:bodyPr>
          <a:lstStyle/>
          <a:p>
            <a:r>
              <a:rPr lang="nn-NO" sz="3200" u="sng" dirty="0">
                <a:effectLst/>
                <a:latin typeface="+mj-lt"/>
              </a:rPr>
              <a:t>call map, passing in the function</a:t>
            </a:r>
            <a:endParaRPr lang="nn-NO" sz="3600" u="sng" dirty="0">
              <a:effectLst/>
              <a:latin typeface="+mj-lt"/>
            </a:endParaRPr>
          </a:p>
          <a:p>
            <a:r>
              <a:rPr lang="nn-NO" sz="3600" dirty="0">
                <a:solidFill>
                  <a:srgbClr val="586E75"/>
                </a:solidFill>
                <a:effectLst/>
                <a:latin typeface="Consolas" panose="020B0609020204030204" pitchFamily="49" charset="0"/>
              </a:rPr>
              <a:t>let</a:t>
            </a:r>
            <a:r>
              <a:rPr lang="nn-NO" sz="3600" b="0" dirty="0">
                <a:solidFill>
                  <a:srgbClr val="657B83"/>
                </a:solidFill>
                <a:effectLst/>
                <a:latin typeface="Consolas" panose="020B0609020204030204" pitchFamily="49" charset="0"/>
              </a:rPr>
              <a:t> </a:t>
            </a:r>
            <a:r>
              <a:rPr lang="nn-NO" sz="3600" b="0" dirty="0">
                <a:solidFill>
                  <a:srgbClr val="268BD2"/>
                </a:solidFill>
                <a:effectLst/>
                <a:latin typeface="Consolas" panose="020B0609020204030204" pitchFamily="49" charset="0"/>
              </a:rPr>
              <a:t>inc</a:t>
            </a:r>
            <a:r>
              <a:rPr lang="nn-NO" sz="3600" b="0" dirty="0">
                <a:solidFill>
                  <a:srgbClr val="657B83"/>
                </a:solidFill>
                <a:effectLst/>
                <a:latin typeface="Consolas" panose="020B0609020204030204" pitchFamily="49" charset="0"/>
              </a:rPr>
              <a:t> </a:t>
            </a:r>
            <a:r>
              <a:rPr lang="nn-NO" sz="3600" b="0" dirty="0">
                <a:solidFill>
                  <a:srgbClr val="859900"/>
                </a:solidFill>
                <a:effectLst/>
                <a:latin typeface="Consolas" panose="020B0609020204030204" pitchFamily="49" charset="0"/>
              </a:rPr>
              <a:t>=</a:t>
            </a:r>
            <a:r>
              <a:rPr lang="nn-NO" sz="3600" b="0" dirty="0">
                <a:solidFill>
                  <a:srgbClr val="657B83"/>
                </a:solidFill>
                <a:effectLst/>
                <a:latin typeface="Consolas" panose="020B0609020204030204" pitchFamily="49" charset="0"/>
              </a:rPr>
              <a:t> </a:t>
            </a:r>
            <a:r>
              <a:rPr lang="nn-NO" sz="3600" b="0" dirty="0">
                <a:solidFill>
                  <a:srgbClr val="268BD2"/>
                </a:solidFill>
                <a:effectLst/>
                <a:latin typeface="Consolas" panose="020B0609020204030204" pitchFamily="49" charset="0"/>
              </a:rPr>
              <a:t>myNums</a:t>
            </a:r>
            <a:r>
              <a:rPr lang="nn-NO" sz="3600" b="1" dirty="0">
                <a:solidFill>
                  <a:srgbClr val="657B83"/>
                </a:solidFill>
                <a:effectLst/>
                <a:latin typeface="Consolas" panose="020B0609020204030204" pitchFamily="49" charset="0"/>
              </a:rPr>
              <a:t>.</a:t>
            </a:r>
            <a:r>
              <a:rPr lang="nn-NO" sz="3600" b="1" dirty="0">
                <a:solidFill>
                  <a:srgbClr val="268BD2"/>
                </a:solidFill>
                <a:effectLst/>
                <a:latin typeface="Consolas" panose="020B0609020204030204" pitchFamily="49" charset="0"/>
              </a:rPr>
              <a:t>map</a:t>
            </a:r>
            <a:r>
              <a:rPr lang="nn-NO" sz="3600" b="1" dirty="0">
                <a:solidFill>
                  <a:srgbClr val="657B83"/>
                </a:solidFill>
                <a:effectLst/>
                <a:latin typeface="Consolas" panose="020B0609020204030204" pitchFamily="49" charset="0"/>
              </a:rPr>
              <a:t>(</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657B83"/>
                </a:solidFill>
                <a:effectLst/>
                <a:latin typeface="Consolas" panose="020B0609020204030204" pitchFamily="49" charset="0"/>
              </a:rPr>
              <a:t> </a:t>
            </a:r>
            <a:r>
              <a:rPr lang="nn-NO" sz="3600" b="1" dirty="0">
                <a:solidFill>
                  <a:srgbClr val="586E75"/>
                </a:solidFill>
                <a:effectLst/>
                <a:latin typeface="Consolas" panose="020B0609020204030204" pitchFamily="49" charset="0"/>
              </a:rPr>
              <a:t>=&gt;</a:t>
            </a:r>
            <a:r>
              <a:rPr lang="nn-NO" sz="3600" b="0" dirty="0">
                <a:solidFill>
                  <a:srgbClr val="657B83"/>
                </a:solidFill>
                <a:effectLst/>
                <a:latin typeface="Consolas" panose="020B0609020204030204" pitchFamily="49" charset="0"/>
              </a:rPr>
              <a:t> </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859900"/>
                </a:solidFill>
                <a:effectLst/>
                <a:latin typeface="Consolas" panose="020B0609020204030204" pitchFamily="49" charset="0"/>
              </a:rPr>
              <a:t>+</a:t>
            </a:r>
            <a:r>
              <a:rPr lang="nn-NO" sz="3600" b="0" dirty="0">
                <a:solidFill>
                  <a:srgbClr val="586E75"/>
                </a:solidFill>
                <a:effectLst/>
                <a:latin typeface="Consolas" panose="020B0609020204030204" pitchFamily="49" charset="0"/>
              </a:rPr>
              <a:t>1</a:t>
            </a:r>
            <a:r>
              <a:rPr lang="nn-NO" sz="3600" b="1" dirty="0">
                <a:solidFill>
                  <a:srgbClr val="657B83"/>
                </a:solidFill>
                <a:effectLst/>
                <a:latin typeface="Consolas" panose="020B0609020204030204" pitchFamily="49" charset="0"/>
              </a:rPr>
              <a:t>)</a:t>
            </a:r>
            <a:r>
              <a:rPr lang="nn-NO" sz="3600" b="0" dirty="0">
                <a:solidFill>
                  <a:srgbClr val="657B83"/>
                </a:solidFill>
                <a:effectLst/>
                <a:latin typeface="Consolas" panose="020B0609020204030204" pitchFamily="49" charset="0"/>
              </a:rPr>
              <a:t>;</a:t>
            </a:r>
          </a:p>
          <a:p>
            <a:endParaRPr lang="nn-NO" sz="3200" u="sng" dirty="0">
              <a:effectLst/>
              <a:latin typeface="+mj-lt"/>
            </a:endParaRPr>
          </a:p>
          <a:p>
            <a:r>
              <a:rPr lang="nn-NO" sz="3200" u="sng" dirty="0">
                <a:effectLst/>
                <a:latin typeface="+mj-lt"/>
              </a:rPr>
              <a:t>display the resulting array</a:t>
            </a:r>
            <a:endParaRPr lang="nn-NO" sz="3600" u="sng" dirty="0">
              <a:effectLst/>
              <a:latin typeface="+mj-lt"/>
            </a:endParaRPr>
          </a:p>
          <a:p>
            <a:r>
              <a:rPr lang="en-US" sz="3600" b="0" dirty="0">
                <a:solidFill>
                  <a:srgbClr val="268BD2"/>
                </a:solidFill>
                <a:effectLst/>
                <a:latin typeface="Consolas" panose="020B0609020204030204" pitchFamily="49" charset="0"/>
              </a:rPr>
              <a:t>alert</a:t>
            </a:r>
            <a:r>
              <a:rPr lang="en-US" sz="3600" b="0" dirty="0">
                <a:solidFill>
                  <a:srgbClr val="657B83"/>
                </a:solidFill>
                <a:effectLst/>
                <a:latin typeface="Consolas" panose="020B0609020204030204" pitchFamily="49" charset="0"/>
              </a:rPr>
              <a:t>(</a:t>
            </a:r>
            <a:r>
              <a:rPr lang="en-US" sz="3600" b="1" dirty="0" err="1">
                <a:solidFill>
                  <a:srgbClr val="268BD2"/>
                </a:solidFill>
                <a:effectLst/>
                <a:latin typeface="Consolas" panose="020B0609020204030204" pitchFamily="49" charset="0"/>
              </a:rPr>
              <a:t>inc</a:t>
            </a:r>
            <a:r>
              <a:rPr lang="en-US" sz="3600" b="0" dirty="0">
                <a:solidFill>
                  <a:srgbClr val="657B83"/>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4175368" y="5288758"/>
            <a:ext cx="4359032" cy="1073941"/>
          </a:xfrm>
          <a:prstGeom prst="wedgeRectCallout">
            <a:avLst>
              <a:gd name="adj1" fmla="val -60670"/>
              <a:gd name="adj2" fmla="val -36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 10, -1, 4</a:t>
            </a:r>
          </a:p>
        </p:txBody>
      </p:sp>
    </p:spTree>
    <p:extLst>
      <p:ext uri="{BB962C8B-B14F-4D97-AF65-F5344CB8AC3E}">
        <p14:creationId xmlns:p14="http://schemas.microsoft.com/office/powerpoint/2010/main" val="3044407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21DF50D-72B9-EE50-7AA7-48EE5EA22753}"/>
              </a:ext>
            </a:extLst>
          </p:cNvPr>
          <p:cNvSpPr/>
          <p:nvPr/>
        </p:nvSpPr>
        <p:spPr>
          <a:xfrm>
            <a:off x="596732" y="3578791"/>
            <a:ext cx="8391767" cy="1104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A1690C-108E-1754-E056-9648C98E640A}"/>
              </a:ext>
            </a:extLst>
          </p:cNvPr>
          <p:cNvSpPr/>
          <p:nvPr/>
        </p:nvSpPr>
        <p:spPr>
          <a:xfrm>
            <a:off x="596731" y="4715012"/>
            <a:ext cx="8391767" cy="19304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map</a:t>
            </a:r>
          </a:p>
        </p:txBody>
      </p:sp>
      <p:sp>
        <p:nvSpPr>
          <p:cNvPr id="4" name="TextBox 3">
            <a:extLst>
              <a:ext uri="{FF2B5EF4-FFF2-40B4-BE49-F238E27FC236}">
                <a16:creationId xmlns:a16="http://schemas.microsoft.com/office/drawing/2014/main" id="{F5A81118-3DB5-67BC-6E19-47B61EB7C9F2}"/>
              </a:ext>
            </a:extLst>
          </p:cNvPr>
          <p:cNvSpPr txBox="1"/>
          <p:nvPr/>
        </p:nvSpPr>
        <p:spPr>
          <a:xfrm>
            <a:off x="726828" y="2551984"/>
            <a:ext cx="8299939" cy="4093428"/>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x </a:t>
            </a:r>
            <a:r>
              <a:rPr lang="en-US" sz="4000" b="1" dirty="0">
                <a:solidFill>
                  <a:srgbClr val="586E75"/>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x</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1</a:t>
            </a:r>
            <a:r>
              <a:rPr lang="en-US" sz="4000" b="0" dirty="0">
                <a:solidFill>
                  <a:srgbClr val="657B83"/>
                </a:solidFill>
                <a:effectLst/>
                <a:latin typeface="Consolas" panose="020B0609020204030204" pitchFamily="49" charset="0"/>
              </a:rPr>
              <a:t>;</a:t>
            </a:r>
          </a:p>
          <a:p>
            <a:endParaRPr lang="en-US" sz="4000" dirty="0">
              <a:solidFill>
                <a:srgbClr val="657B83"/>
              </a:solidFill>
              <a:latin typeface="Consolas" panose="020B0609020204030204" pitchFamily="49" charset="0"/>
            </a:endParaRPr>
          </a:p>
          <a:p>
            <a:r>
              <a:rPr lang="en-US" sz="4000" b="1" dirty="0">
                <a:solidFill>
                  <a:srgbClr val="586E75"/>
                </a:solidFill>
                <a:latin typeface="Consolas" panose="020B0609020204030204" pitchFamily="49" charset="0"/>
              </a:rPr>
              <a:t>let</a:t>
            </a:r>
            <a:r>
              <a:rPr lang="en-US" sz="4000" dirty="0">
                <a:solidFill>
                  <a:srgbClr val="657B83"/>
                </a:solidFill>
                <a:latin typeface="Consolas" panose="020B0609020204030204" pitchFamily="49" charset="0"/>
              </a:rPr>
              <a:t> </a:t>
            </a:r>
            <a:r>
              <a:rPr lang="en-US" sz="4000" dirty="0" err="1">
                <a:solidFill>
                  <a:srgbClr val="268BD2"/>
                </a:solidFill>
                <a:latin typeface="Consolas" panose="020B0609020204030204" pitchFamily="49" charset="0"/>
              </a:rPr>
              <a:t>inc</a:t>
            </a:r>
            <a:r>
              <a:rPr lang="en-US" sz="4000" dirty="0">
                <a:solidFill>
                  <a:srgbClr val="657B83"/>
                </a:solidFill>
                <a:latin typeface="Consolas" panose="020B0609020204030204" pitchFamily="49" charset="0"/>
              </a:rPr>
              <a:t> </a:t>
            </a:r>
            <a:r>
              <a:rPr lang="en-US" sz="4000" dirty="0">
                <a:solidFill>
                  <a:srgbClr val="859900"/>
                </a:solidFill>
                <a:latin typeface="Consolas" panose="020B0609020204030204" pitchFamily="49" charset="0"/>
              </a:rPr>
              <a:t>=</a:t>
            </a:r>
            <a:r>
              <a:rPr lang="en-US" sz="4000" dirty="0">
                <a:solidFill>
                  <a:srgbClr val="657B83"/>
                </a:solidFill>
                <a:latin typeface="Consolas" panose="020B0609020204030204" pitchFamily="49" charset="0"/>
              </a:rPr>
              <a:t> </a:t>
            </a:r>
            <a:r>
              <a:rPr lang="en-US" sz="4000" dirty="0" err="1">
                <a:solidFill>
                  <a:srgbClr val="268BD2"/>
                </a:solidFill>
                <a:latin typeface="Consolas" panose="020B0609020204030204" pitchFamily="49" charset="0"/>
              </a:rPr>
              <a:t>myNums</a:t>
            </a:r>
            <a:r>
              <a:rPr lang="en-US" sz="4000" dirty="0" err="1">
                <a:solidFill>
                  <a:srgbClr val="657B83"/>
                </a:solidFill>
                <a:latin typeface="Consolas" panose="020B0609020204030204" pitchFamily="49" charset="0"/>
              </a:rPr>
              <a:t>.</a:t>
            </a:r>
            <a:r>
              <a:rPr lang="en-US" sz="4000" dirty="0" err="1">
                <a:solidFill>
                  <a:srgbClr val="268BD2"/>
                </a:solidFill>
                <a:latin typeface="Consolas" panose="020B0609020204030204" pitchFamily="49" charset="0"/>
              </a:rPr>
              <a:t>map</a:t>
            </a:r>
            <a:r>
              <a:rPr lang="en-US" sz="4000" dirty="0">
                <a:solidFill>
                  <a:srgbClr val="657B83"/>
                </a:solidFill>
                <a:latin typeface="Consolas" panose="020B0609020204030204" pitchFamily="49" charset="0"/>
              </a:rPr>
              <a:t>(</a:t>
            </a:r>
            <a:r>
              <a:rPr lang="en-US" sz="4000" b="1" dirty="0">
                <a:solidFill>
                  <a:srgbClr val="268BD2"/>
                </a:solidFill>
                <a:latin typeface="Consolas" panose="020B0609020204030204" pitchFamily="49" charset="0"/>
              </a:rPr>
              <a:t>fun</a:t>
            </a:r>
            <a:r>
              <a:rPr lang="en-US" sz="4000" dirty="0">
                <a:solidFill>
                  <a:srgbClr val="657B83"/>
                </a:solidFill>
                <a:latin typeface="Consolas" panose="020B0609020204030204" pitchFamily="49" charset="0"/>
              </a:rPr>
              <a:t>);</a:t>
            </a:r>
            <a:endParaRPr lang="en-US" sz="4000" b="0" dirty="0">
              <a:solidFill>
                <a:srgbClr val="657B83"/>
              </a:solidFill>
              <a:effectLst/>
              <a:latin typeface="Consolas" panose="020B0609020204030204" pitchFamily="49" charset="0"/>
            </a:endParaRPr>
          </a:p>
          <a:p>
            <a:br>
              <a:rPr lang="en-US" sz="2800" b="0" dirty="0">
                <a:solidFill>
                  <a:srgbClr val="657B83"/>
                </a:solidFill>
                <a:effectLst/>
                <a:latin typeface="Consolas" panose="020B0609020204030204" pitchFamily="49" charset="0"/>
              </a:rPr>
            </a:b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inc</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inc</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push</a:t>
            </a:r>
            <a:r>
              <a:rPr lang="en-US" sz="2800" b="0" dirty="0">
                <a:solidFill>
                  <a:srgbClr val="657B83"/>
                </a:solidFill>
                <a:effectLst/>
                <a:latin typeface="Consolas" panose="020B0609020204030204" pitchFamily="49" charset="0"/>
              </a:rPr>
              <a:t>(</a:t>
            </a:r>
            <a:r>
              <a:rPr lang="en-US" sz="2800" b="1" dirty="0">
                <a:solidFill>
                  <a:srgbClr val="268BD2"/>
                </a:solidFill>
                <a:effectLst/>
                <a:latin typeface="Consolas" panose="020B0609020204030204" pitchFamily="49" charset="0"/>
              </a:rPr>
              <a:t>fun</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p>
          <a:p>
            <a:r>
              <a:rPr lang="en-US" sz="2800" b="0" dirty="0">
                <a:solidFill>
                  <a:srgbClr val="657B83"/>
                </a:solidFill>
                <a:effectLst/>
                <a:latin typeface="Consolas" panose="020B0609020204030204" pitchFamily="49" charset="0"/>
              </a:rPr>
              <a:t>}</a:t>
            </a:r>
            <a:endParaRPr lang="en-US" sz="4000" b="0" dirty="0">
              <a:solidFill>
                <a:srgbClr val="657B83"/>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61D79DB7-FF4B-6796-75FC-515406B552AD}"/>
              </a:ext>
            </a:extLst>
          </p:cNvPr>
          <p:cNvSpPr/>
          <p:nvPr/>
        </p:nvSpPr>
        <p:spPr>
          <a:xfrm>
            <a:off x="9753601" y="3055177"/>
            <a:ext cx="1803400" cy="100164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verbose</a:t>
            </a:r>
          </a:p>
        </p:txBody>
      </p:sp>
      <p:sp>
        <p:nvSpPr>
          <p:cNvPr id="12" name="Rectangle 11">
            <a:extLst>
              <a:ext uri="{FF2B5EF4-FFF2-40B4-BE49-F238E27FC236}">
                <a16:creationId xmlns:a16="http://schemas.microsoft.com/office/drawing/2014/main" id="{C1488D5F-FF85-5E89-9090-D83C86E4B783}"/>
              </a:ext>
            </a:extLst>
          </p:cNvPr>
          <p:cNvSpPr/>
          <p:nvPr/>
        </p:nvSpPr>
        <p:spPr>
          <a:xfrm>
            <a:off x="9753601" y="2020857"/>
            <a:ext cx="1803400" cy="10016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sweet</a:t>
            </a:r>
          </a:p>
        </p:txBody>
      </p:sp>
    </p:spTree>
    <p:extLst>
      <p:ext uri="{BB962C8B-B14F-4D97-AF65-F5344CB8AC3E}">
        <p14:creationId xmlns:p14="http://schemas.microsoft.com/office/powerpoint/2010/main" val="323239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3" end="3"/>
                                            </p:txEl>
                                          </p:spTgt>
                                        </p:tgtEl>
                                        <p:attrNameLst>
                                          <p:attrName>style.visibility</p:attrName>
                                        </p:attrNameLst>
                                      </p:cBhvr>
                                      <p:to>
                                        <p:strVal val="visible"/>
                                      </p:to>
                                    </p:set>
                                    <p:animEffect transition="in" filter="fade">
                                      <p:cBhvr>
                                        <p:cTn id="24" dur="500"/>
                                        <p:tgtEl>
                                          <p:spTgt spid="4">
                                            <p:txEl>
                                              <p:pRg st="3" end="3"/>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0"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filter</a:t>
            </a:r>
          </a:p>
        </p:txBody>
      </p:sp>
      <p:sp>
        <p:nvSpPr>
          <p:cNvPr id="7" name="TextBox 6">
            <a:extLst>
              <a:ext uri="{FF2B5EF4-FFF2-40B4-BE49-F238E27FC236}">
                <a16:creationId xmlns:a16="http://schemas.microsoft.com/office/drawing/2014/main" id="{5B78D6E3-DC5D-B757-7FD1-B850AAF9F3C6}"/>
              </a:ext>
            </a:extLst>
          </p:cNvPr>
          <p:cNvSpPr txBox="1"/>
          <p:nvPr/>
        </p:nvSpPr>
        <p:spPr>
          <a:xfrm>
            <a:off x="9760100" y="1487358"/>
            <a:ext cx="1813171" cy="4154984"/>
          </a:xfrm>
          <a:prstGeom prst="rect">
            <a:avLst/>
          </a:prstGeom>
          <a:noFill/>
        </p:spPr>
        <p:txBody>
          <a:bodyPr wrap="square">
            <a:spAutoFit/>
          </a:bodyPr>
          <a:lstStyle/>
          <a:p>
            <a:pPr marL="0" indent="0" algn="ctr">
              <a:buNone/>
            </a:pPr>
            <a:r>
              <a:rPr lang="en-US" sz="2400" dirty="0"/>
              <a:t>call a function on each element, and remove it from the new array if it returns false</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633071" cy="2616101"/>
          </a:xfrm>
          <a:prstGeom prst="rect">
            <a:avLst/>
          </a:prstGeom>
          <a:noFill/>
        </p:spPr>
        <p:txBody>
          <a:bodyPr wrap="square">
            <a:spAutoFit/>
          </a:bodyPr>
          <a:lstStyle/>
          <a:p>
            <a:r>
              <a:rPr lang="nn-NO" sz="3200" u="sng" dirty="0">
                <a:effectLst/>
                <a:latin typeface="+mj-lt"/>
              </a:rPr>
              <a:t>call filter, passing in the function</a:t>
            </a:r>
            <a:endParaRPr lang="nn-NO" sz="3600" u="sng" dirty="0">
              <a:effectLst/>
              <a:latin typeface="+mj-lt"/>
            </a:endParaRPr>
          </a:p>
          <a:p>
            <a:r>
              <a:rPr lang="nn-NO" sz="3200" dirty="0">
                <a:solidFill>
                  <a:srgbClr val="586E75"/>
                </a:solidFill>
                <a:effectLst/>
                <a:latin typeface="Consolas" panose="020B0609020204030204" pitchFamily="49" charset="0"/>
              </a:rPr>
              <a:t>let</a:t>
            </a:r>
            <a:r>
              <a:rPr lang="nn-NO" sz="3200" b="0" dirty="0">
                <a:solidFill>
                  <a:srgbClr val="657B83"/>
                </a:solidFill>
                <a:effectLst/>
                <a:latin typeface="Consolas" panose="020B0609020204030204" pitchFamily="49" charset="0"/>
              </a:rPr>
              <a:t> </a:t>
            </a:r>
            <a:r>
              <a:rPr lang="nn-NO" sz="3200" b="0" dirty="0">
                <a:solidFill>
                  <a:srgbClr val="268BD2"/>
                </a:solidFill>
                <a:effectLst/>
                <a:latin typeface="Consolas" panose="020B0609020204030204" pitchFamily="49" charset="0"/>
              </a:rPr>
              <a:t>pos</a:t>
            </a:r>
            <a:r>
              <a:rPr lang="nn-NO" sz="3200" b="0" dirty="0">
                <a:solidFill>
                  <a:srgbClr val="657B83"/>
                </a:solidFill>
                <a:effectLst/>
                <a:latin typeface="Consolas" panose="020B0609020204030204" pitchFamily="49" charset="0"/>
              </a:rPr>
              <a:t> </a:t>
            </a:r>
            <a:r>
              <a:rPr lang="nn-NO" sz="3200" b="0" dirty="0">
                <a:solidFill>
                  <a:srgbClr val="859900"/>
                </a:solidFill>
                <a:effectLst/>
                <a:latin typeface="Consolas" panose="020B0609020204030204" pitchFamily="49" charset="0"/>
              </a:rPr>
              <a:t>=</a:t>
            </a:r>
            <a:r>
              <a:rPr lang="nn-NO" sz="3200" b="0" dirty="0">
                <a:solidFill>
                  <a:srgbClr val="657B83"/>
                </a:solidFill>
                <a:effectLst/>
                <a:latin typeface="Consolas" panose="020B0609020204030204" pitchFamily="49" charset="0"/>
              </a:rPr>
              <a:t> </a:t>
            </a:r>
            <a:r>
              <a:rPr lang="nn-NO" sz="3200" b="0" dirty="0">
                <a:solidFill>
                  <a:srgbClr val="268BD2"/>
                </a:solidFill>
                <a:effectLst/>
                <a:latin typeface="Consolas" panose="020B0609020204030204" pitchFamily="49" charset="0"/>
              </a:rPr>
              <a:t>myNums</a:t>
            </a:r>
            <a:r>
              <a:rPr lang="nn-NO" sz="3200" b="1" dirty="0">
                <a:solidFill>
                  <a:srgbClr val="657B83"/>
                </a:solidFill>
                <a:effectLst/>
                <a:latin typeface="Consolas" panose="020B0609020204030204" pitchFamily="49" charset="0"/>
              </a:rPr>
              <a:t>.</a:t>
            </a:r>
            <a:r>
              <a:rPr lang="nn-NO" sz="3200" b="1" dirty="0">
                <a:solidFill>
                  <a:srgbClr val="268BD2"/>
                </a:solidFill>
                <a:effectLst/>
                <a:latin typeface="Consolas" panose="020B0609020204030204" pitchFamily="49" charset="0"/>
              </a:rPr>
              <a:t>filter</a:t>
            </a:r>
            <a:r>
              <a:rPr lang="nn-NO" sz="3200" b="1" dirty="0">
                <a:solidFill>
                  <a:srgbClr val="657B83"/>
                </a:solidFill>
                <a:effectLst/>
                <a:latin typeface="Consolas" panose="020B0609020204030204" pitchFamily="49" charset="0"/>
              </a:rPr>
              <a:t>(</a:t>
            </a:r>
            <a:r>
              <a:rPr lang="nn-NO" sz="3200" b="0" dirty="0">
                <a:solidFill>
                  <a:schemeClr val="accent1">
                    <a:lumMod val="60000"/>
                    <a:lumOff val="40000"/>
                  </a:schemeClr>
                </a:solidFill>
                <a:effectLst/>
                <a:latin typeface="Consolas" panose="020B0609020204030204" pitchFamily="49" charset="0"/>
              </a:rPr>
              <a:t>x</a:t>
            </a:r>
            <a:r>
              <a:rPr lang="nn-NO" sz="3200" b="0" dirty="0">
                <a:solidFill>
                  <a:srgbClr val="657B83"/>
                </a:solidFill>
                <a:effectLst/>
                <a:latin typeface="Consolas" panose="020B0609020204030204" pitchFamily="49" charset="0"/>
              </a:rPr>
              <a:t> </a:t>
            </a:r>
            <a:r>
              <a:rPr lang="nn-NO" sz="3200" b="1" dirty="0">
                <a:solidFill>
                  <a:srgbClr val="586E75"/>
                </a:solidFill>
                <a:effectLst/>
                <a:latin typeface="Consolas" panose="020B0609020204030204" pitchFamily="49" charset="0"/>
              </a:rPr>
              <a:t>=&gt;</a:t>
            </a:r>
            <a:r>
              <a:rPr lang="nn-NO" sz="3200" b="0" dirty="0">
                <a:solidFill>
                  <a:srgbClr val="657B83"/>
                </a:solidFill>
                <a:effectLst/>
                <a:latin typeface="Consolas" panose="020B0609020204030204" pitchFamily="49" charset="0"/>
              </a:rPr>
              <a:t> </a:t>
            </a:r>
            <a:r>
              <a:rPr lang="nn-NO" sz="3200" b="0" dirty="0">
                <a:solidFill>
                  <a:schemeClr val="accent1">
                    <a:lumMod val="60000"/>
                    <a:lumOff val="40000"/>
                  </a:schemeClr>
                </a:solidFill>
                <a:effectLst/>
                <a:latin typeface="Consolas" panose="020B0609020204030204" pitchFamily="49" charset="0"/>
              </a:rPr>
              <a:t>x </a:t>
            </a:r>
            <a:r>
              <a:rPr lang="nn-NO" sz="3200" dirty="0">
                <a:solidFill>
                  <a:srgbClr val="859900"/>
                </a:solidFill>
                <a:latin typeface="Consolas" panose="020B0609020204030204" pitchFamily="49" charset="0"/>
              </a:rPr>
              <a:t>&gt; -</a:t>
            </a:r>
            <a:r>
              <a:rPr lang="nn-NO" sz="3200" b="0" dirty="0">
                <a:solidFill>
                  <a:srgbClr val="586E75"/>
                </a:solidFill>
                <a:effectLst/>
                <a:latin typeface="Consolas" panose="020B0609020204030204" pitchFamily="49" charset="0"/>
              </a:rPr>
              <a:t>1</a:t>
            </a:r>
            <a:r>
              <a:rPr lang="nn-NO" sz="3200" b="1" dirty="0">
                <a:solidFill>
                  <a:srgbClr val="657B83"/>
                </a:solidFill>
                <a:effectLst/>
                <a:latin typeface="Consolas" panose="020B0609020204030204" pitchFamily="49" charset="0"/>
              </a:rPr>
              <a:t>)</a:t>
            </a:r>
            <a:r>
              <a:rPr lang="nn-NO" sz="3200" b="0" dirty="0">
                <a:solidFill>
                  <a:srgbClr val="657B83"/>
                </a:solidFill>
                <a:effectLst/>
                <a:latin typeface="Consolas" panose="020B0609020204030204" pitchFamily="49" charset="0"/>
              </a:rPr>
              <a:t>;</a:t>
            </a:r>
          </a:p>
          <a:p>
            <a:endParaRPr lang="nn-NO" sz="3200" u="sng" dirty="0">
              <a:effectLst/>
              <a:latin typeface="+mj-lt"/>
            </a:endParaRPr>
          </a:p>
          <a:p>
            <a:r>
              <a:rPr lang="nn-NO" sz="3200" u="sng" dirty="0">
                <a:effectLst/>
                <a:latin typeface="+mj-lt"/>
              </a:rPr>
              <a:t>display the resulting array</a:t>
            </a:r>
            <a:endParaRPr lang="nn-NO" sz="3600" u="sng" dirty="0">
              <a:effectLst/>
              <a:latin typeface="+mj-lt"/>
            </a:endParaRPr>
          </a:p>
          <a:p>
            <a:r>
              <a:rPr lang="en-US" sz="3600" b="0" dirty="0">
                <a:solidFill>
                  <a:srgbClr val="268BD2"/>
                </a:solidFill>
                <a:effectLst/>
                <a:latin typeface="Consolas" panose="020B0609020204030204" pitchFamily="49" charset="0"/>
              </a:rPr>
              <a:t>alert</a:t>
            </a:r>
            <a:r>
              <a:rPr lang="en-US" sz="3600" b="0" dirty="0">
                <a:solidFill>
                  <a:srgbClr val="657B83"/>
                </a:solidFill>
                <a:effectLst/>
                <a:latin typeface="Consolas" panose="020B0609020204030204" pitchFamily="49" charset="0"/>
              </a:rPr>
              <a:t>(</a:t>
            </a:r>
            <a:r>
              <a:rPr lang="en-US" sz="3600" b="1" dirty="0">
                <a:solidFill>
                  <a:srgbClr val="268BD2"/>
                </a:solidFill>
                <a:effectLst/>
                <a:latin typeface="Consolas" panose="020B0609020204030204" pitchFamily="49" charset="0"/>
              </a:rPr>
              <a:t>pos</a:t>
            </a:r>
            <a:r>
              <a:rPr lang="en-US" sz="3600" b="0" dirty="0">
                <a:solidFill>
                  <a:srgbClr val="657B83"/>
                </a:solidFill>
                <a:effectLst/>
                <a:latin typeface="Consolas" panose="020B0609020204030204" pitchFamily="49" charset="0"/>
              </a:rPr>
              <a:t>);</a:t>
            </a: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4175368" y="5288758"/>
            <a:ext cx="4359032" cy="1073941"/>
          </a:xfrm>
          <a:prstGeom prst="wedgeRectCallout">
            <a:avLst>
              <a:gd name="adj1" fmla="val -60670"/>
              <a:gd name="adj2" fmla="val -364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0, 9, 3</a:t>
            </a:r>
          </a:p>
        </p:txBody>
      </p:sp>
    </p:spTree>
    <p:extLst>
      <p:ext uri="{BB962C8B-B14F-4D97-AF65-F5344CB8AC3E}">
        <p14:creationId xmlns:p14="http://schemas.microsoft.com/office/powerpoint/2010/main" val="1877687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
                                            <p:txEl>
                                              <p:pRg st="3" end="3"/>
                                            </p:txEl>
                                          </p:spTgt>
                                        </p:tgtEl>
                                        <p:attrNameLst>
                                          <p:attrName>style.visibility</p:attrName>
                                        </p:attrNameLst>
                                      </p:cBhvr>
                                      <p:to>
                                        <p:strVal val="visible"/>
                                      </p:to>
                                    </p:set>
                                    <p:animEffect transition="in" filter="fade">
                                      <p:cBhvr>
                                        <p:cTn id="20" dur="500"/>
                                        <p:tgtEl>
                                          <p:spTgt spid="1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xEl>
                                              <p:pRg st="4" end="4"/>
                                            </p:txEl>
                                          </p:spTgt>
                                        </p:tgtEl>
                                        <p:attrNameLst>
                                          <p:attrName>style.visibility</p:attrName>
                                        </p:attrNameLst>
                                      </p:cBhvr>
                                      <p:to>
                                        <p:strVal val="visible"/>
                                      </p:to>
                                    </p:set>
                                    <p:animEffect transition="in" filter="fade">
                                      <p:cBhvr>
                                        <p:cTn id="23" dur="500"/>
                                        <p:tgtEl>
                                          <p:spTgt spid="1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E95CD25-E4DC-5B39-94F4-3AC2F5788A3F}"/>
              </a:ext>
            </a:extLst>
          </p:cNvPr>
          <p:cNvSpPr/>
          <p:nvPr/>
        </p:nvSpPr>
        <p:spPr>
          <a:xfrm>
            <a:off x="634999" y="3429000"/>
            <a:ext cx="8582272" cy="11049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25AB57-81C9-7308-58D7-76D5CD9B7FAE}"/>
              </a:ext>
            </a:extLst>
          </p:cNvPr>
          <p:cNvSpPr/>
          <p:nvPr/>
        </p:nvSpPr>
        <p:spPr>
          <a:xfrm>
            <a:off x="635001" y="4570223"/>
            <a:ext cx="8582270" cy="1930400"/>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filter</a:t>
            </a:r>
          </a:p>
        </p:txBody>
      </p:sp>
      <p:sp>
        <p:nvSpPr>
          <p:cNvPr id="4" name="TextBox 3">
            <a:extLst>
              <a:ext uri="{FF2B5EF4-FFF2-40B4-BE49-F238E27FC236}">
                <a16:creationId xmlns:a16="http://schemas.microsoft.com/office/drawing/2014/main" id="{23481E45-257D-6AA8-1EDF-109EF0DFFB14}"/>
              </a:ext>
            </a:extLst>
          </p:cNvPr>
          <p:cNvSpPr txBox="1"/>
          <p:nvPr/>
        </p:nvSpPr>
        <p:spPr>
          <a:xfrm>
            <a:off x="726828" y="2551984"/>
            <a:ext cx="8582272" cy="3908762"/>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x </a:t>
            </a:r>
            <a:r>
              <a:rPr lang="en-US" sz="4000" b="1" dirty="0">
                <a:solidFill>
                  <a:srgbClr val="586E75"/>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x</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&gt;</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1</a:t>
            </a:r>
            <a:r>
              <a:rPr lang="en-US" sz="4000" b="0" dirty="0">
                <a:solidFill>
                  <a:srgbClr val="657B83"/>
                </a:solidFill>
                <a:effectLst/>
                <a:latin typeface="Consolas" panose="020B0609020204030204" pitchFamily="49" charset="0"/>
              </a:rPr>
              <a:t>;</a:t>
            </a:r>
          </a:p>
          <a:p>
            <a:br>
              <a:rPr lang="en-US" sz="2800" b="0" dirty="0">
                <a:solidFill>
                  <a:srgbClr val="657B83"/>
                </a:solidFill>
                <a:effectLst/>
                <a:latin typeface="Consolas" panose="020B0609020204030204" pitchFamily="49" charset="0"/>
              </a:rPr>
            </a:br>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a:solidFill>
                  <a:srgbClr val="268BD2"/>
                </a:solidFill>
                <a:effectLst/>
                <a:latin typeface="Consolas" panose="020B0609020204030204" pitchFamily="49" charset="0"/>
              </a:rPr>
              <a:t>pos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err="1">
                <a:solidFill>
                  <a:srgbClr val="657B83"/>
                </a:solidFill>
                <a:effectLst/>
                <a:latin typeface="Consolas" panose="020B0609020204030204" pitchFamily="49" charset="0"/>
              </a:rPr>
              <a:t>.</a:t>
            </a:r>
            <a:r>
              <a:rPr lang="en-US" sz="4000" b="0" dirty="0" err="1">
                <a:solidFill>
                  <a:srgbClr val="268BD2"/>
                </a:solidFill>
                <a:effectLst/>
                <a:latin typeface="Consolas" panose="020B0609020204030204" pitchFamily="49" charset="0"/>
              </a:rPr>
              <a:t>filter</a:t>
            </a:r>
            <a:r>
              <a:rPr lang="en-US" sz="4000" b="0" dirty="0">
                <a:solidFill>
                  <a:srgbClr val="657B83"/>
                </a:solidFill>
                <a:effectLst/>
                <a:latin typeface="Consolas" panose="020B0609020204030204" pitchFamily="49" charset="0"/>
              </a:rPr>
              <a:t>(</a:t>
            </a:r>
            <a:r>
              <a:rPr lang="en-US" sz="4000" b="1" dirty="0">
                <a:solidFill>
                  <a:srgbClr val="268BD2"/>
                </a:solidFill>
                <a:effectLst/>
                <a:latin typeface="Consolas" panose="020B0609020204030204" pitchFamily="49" charset="0"/>
              </a:rPr>
              <a:t>fun</a:t>
            </a:r>
            <a:r>
              <a:rPr lang="en-US" sz="4000" b="0" dirty="0">
                <a:solidFill>
                  <a:srgbClr val="657B83"/>
                </a:solidFill>
                <a:effectLst/>
                <a:latin typeface="Consolas" panose="020B0609020204030204" pitchFamily="49" charset="0"/>
              </a:rPr>
              <a:t>);</a:t>
            </a:r>
          </a:p>
          <a:p>
            <a:br>
              <a:rPr lang="en-US" sz="2800" b="0" dirty="0">
                <a:solidFill>
                  <a:srgbClr val="657B83"/>
                </a:solidFill>
                <a:effectLst/>
                <a:latin typeface="Consolas" panose="020B0609020204030204" pitchFamily="49" charset="0"/>
              </a:rPr>
            </a:b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a:solidFill>
                  <a:srgbClr val="268BD2"/>
                </a:solidFill>
                <a:effectLst/>
                <a:latin typeface="Consolas" panose="020B0609020204030204" pitchFamily="49" charset="0"/>
              </a:rPr>
              <a:t>pos</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859900"/>
                </a:solidFill>
                <a:effectLst/>
                <a:latin typeface="Consolas" panose="020B0609020204030204" pitchFamily="49" charset="0"/>
              </a:rPr>
              <a:t>for</a:t>
            </a:r>
            <a:r>
              <a:rPr lang="en-US" sz="2800" b="0" dirty="0">
                <a:solidFill>
                  <a:srgbClr val="657B83"/>
                </a:solidFill>
                <a:effectLst/>
                <a:latin typeface="Consolas" panose="020B0609020204030204" pitchFamily="49" charset="0"/>
              </a:rPr>
              <a:t> (</a:t>
            </a:r>
            <a:r>
              <a:rPr lang="en-US" sz="2800" b="1" dirty="0">
                <a:solidFill>
                  <a:srgbClr val="586E75"/>
                </a:solidFill>
                <a:effectLst/>
                <a:latin typeface="Consolas" panose="020B0609020204030204" pitchFamily="49" charset="0"/>
              </a:rPr>
              <a:t>let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r>
              <a:rPr lang="en-US" sz="2800" b="0" dirty="0">
                <a:solidFill>
                  <a:srgbClr val="D33682"/>
                </a:solidFill>
                <a:effectLst/>
                <a:latin typeface="Consolas" panose="020B0609020204030204" pitchFamily="49" charset="0"/>
              </a:rPr>
              <a:t>0</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&lt;</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myNums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length</a:t>
            </a:r>
            <a:r>
              <a:rPr lang="en-US" sz="2800" b="0" dirty="0">
                <a:solidFill>
                  <a:srgbClr val="657B83"/>
                </a:solidFill>
                <a:effectLst/>
                <a:latin typeface="Consolas" panose="020B0609020204030204" pitchFamily="49" charset="0"/>
              </a:rPr>
              <a:t>; </a:t>
            </a:r>
            <a:r>
              <a:rPr lang="en-US" sz="2800" b="0" dirty="0" err="1">
                <a:solidFill>
                  <a:srgbClr val="268BD2"/>
                </a:solidFill>
                <a:effectLst/>
                <a:latin typeface="Consolas" panose="020B0609020204030204" pitchFamily="49" charset="0"/>
              </a:rPr>
              <a:t>i</a:t>
            </a:r>
            <a:r>
              <a:rPr lang="en-US" sz="2800" b="0" dirty="0">
                <a:solidFill>
                  <a:srgbClr val="859900"/>
                </a:solidFill>
                <a:effectLst/>
                <a:latin typeface="Consolas" panose="020B0609020204030204" pitchFamily="49" charset="0"/>
              </a:rPr>
              <a:t>++</a:t>
            </a:r>
            <a:r>
              <a:rPr lang="en-US" sz="2800" b="0" dirty="0">
                <a:solidFill>
                  <a:srgbClr val="657B83"/>
                </a:solidFill>
                <a:effectLst/>
                <a:latin typeface="Consolas" panose="020B0609020204030204" pitchFamily="49" charset="0"/>
              </a:rPr>
              <a:t>) {</a:t>
            </a:r>
          </a:p>
          <a:p>
            <a:r>
              <a:rPr lang="en-US" sz="2800" b="0" dirty="0">
                <a:solidFill>
                  <a:srgbClr val="657B83"/>
                </a:solidFill>
                <a:effectLst/>
                <a:latin typeface="Consolas" panose="020B0609020204030204" pitchFamily="49" charset="0"/>
              </a:rPr>
              <a:t>  </a:t>
            </a:r>
            <a:r>
              <a:rPr lang="en-US" sz="2800" b="0" dirty="0">
                <a:solidFill>
                  <a:srgbClr val="859900"/>
                </a:solidFill>
                <a:effectLst/>
                <a:latin typeface="Consolas" panose="020B0609020204030204" pitchFamily="49" charset="0"/>
              </a:rPr>
              <a:t>if</a:t>
            </a:r>
            <a:r>
              <a:rPr lang="en-US" sz="2800" b="0" dirty="0">
                <a:solidFill>
                  <a:srgbClr val="657B83"/>
                </a:solidFill>
                <a:effectLst/>
                <a:latin typeface="Consolas" panose="020B0609020204030204" pitchFamily="49" charset="0"/>
              </a:rPr>
              <a:t> (</a:t>
            </a:r>
            <a:r>
              <a:rPr lang="en-US" sz="2800" b="1" dirty="0">
                <a:solidFill>
                  <a:srgbClr val="268BD2"/>
                </a:solidFill>
                <a:effectLst/>
                <a:latin typeface="Consolas" panose="020B0609020204030204" pitchFamily="49" charset="0"/>
              </a:rPr>
              <a:t>fun</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r>
              <a:rPr lang="en-US" sz="2800" dirty="0">
                <a:solidFill>
                  <a:srgbClr val="657B83"/>
                </a:solidFill>
                <a:latin typeface="Consolas" panose="020B0609020204030204" pitchFamily="49" charset="0"/>
              </a:rPr>
              <a:t> </a:t>
            </a:r>
            <a:r>
              <a:rPr lang="en-US" sz="2800" b="0" dirty="0" err="1">
                <a:solidFill>
                  <a:srgbClr val="268BD2"/>
                </a:solidFill>
                <a:effectLst/>
                <a:latin typeface="Consolas" panose="020B0609020204030204" pitchFamily="49" charset="0"/>
              </a:rPr>
              <a:t>pos</a:t>
            </a:r>
            <a:r>
              <a:rPr lang="en-US" sz="2800" b="0" dirty="0" err="1">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push</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myNums</a:t>
            </a:r>
            <a:r>
              <a:rPr lang="en-US" sz="2800" b="0" dirty="0">
                <a:solidFill>
                  <a:srgbClr val="657B83"/>
                </a:solidFill>
                <a:effectLst/>
                <a:latin typeface="Consolas" panose="020B0609020204030204" pitchFamily="49" charset="0"/>
              </a:rPr>
              <a:t>[</a:t>
            </a:r>
            <a:r>
              <a:rPr lang="en-US" sz="2800" b="0" dirty="0" err="1">
                <a:solidFill>
                  <a:srgbClr val="268BD2"/>
                </a:solidFill>
                <a:effectLst/>
                <a:latin typeface="Consolas" panose="020B0609020204030204" pitchFamily="49" charset="0"/>
              </a:rPr>
              <a:t>i</a:t>
            </a:r>
            <a:r>
              <a:rPr lang="en-US" sz="2800" b="0" dirty="0">
                <a:solidFill>
                  <a:srgbClr val="657B83"/>
                </a:solidFill>
                <a:effectLst/>
                <a:latin typeface="Consolas" panose="020B0609020204030204" pitchFamily="49" charset="0"/>
              </a:rPr>
              <a:t>]);</a:t>
            </a:r>
          </a:p>
          <a:p>
            <a:r>
              <a:rPr lang="en-US" sz="2800" b="0" dirty="0">
                <a:solidFill>
                  <a:srgbClr val="657B83"/>
                </a:solidFill>
                <a:effectLst/>
                <a:latin typeface="Consolas" panose="020B0609020204030204" pitchFamily="49" charset="0"/>
              </a:rPr>
              <a:t>}</a:t>
            </a:r>
          </a:p>
        </p:txBody>
      </p:sp>
      <p:sp>
        <p:nvSpPr>
          <p:cNvPr id="8" name="Rectangle 7">
            <a:extLst>
              <a:ext uri="{FF2B5EF4-FFF2-40B4-BE49-F238E27FC236}">
                <a16:creationId xmlns:a16="http://schemas.microsoft.com/office/drawing/2014/main" id="{27FDE377-E6F7-D597-7328-217A910F023D}"/>
              </a:ext>
            </a:extLst>
          </p:cNvPr>
          <p:cNvSpPr/>
          <p:nvPr/>
        </p:nvSpPr>
        <p:spPr>
          <a:xfrm>
            <a:off x="9753601" y="2020857"/>
            <a:ext cx="1803400" cy="1001643"/>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sweet</a:t>
            </a:r>
          </a:p>
        </p:txBody>
      </p:sp>
      <p:sp>
        <p:nvSpPr>
          <p:cNvPr id="9" name="Rectangle 8">
            <a:extLst>
              <a:ext uri="{FF2B5EF4-FFF2-40B4-BE49-F238E27FC236}">
                <a16:creationId xmlns:a16="http://schemas.microsoft.com/office/drawing/2014/main" id="{32A217EC-2149-83E0-B6C7-2B98A0617E63}"/>
              </a:ext>
            </a:extLst>
          </p:cNvPr>
          <p:cNvSpPr/>
          <p:nvPr/>
        </p:nvSpPr>
        <p:spPr>
          <a:xfrm>
            <a:off x="9753601" y="3055177"/>
            <a:ext cx="1803400" cy="100164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verbose</a:t>
            </a:r>
          </a:p>
        </p:txBody>
      </p:sp>
    </p:spTree>
    <p:extLst>
      <p:ext uri="{BB962C8B-B14F-4D97-AF65-F5344CB8AC3E}">
        <p14:creationId xmlns:p14="http://schemas.microsoft.com/office/powerpoint/2010/main" val="656914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fade">
                                      <p:cBhvr>
                                        <p:cTn id="24" dur="500"/>
                                        <p:tgtEl>
                                          <p:spTgt spid="4">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500"/>
                                        <p:tgtEl>
                                          <p:spTgt spid="4">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fade">
                                      <p:cBhvr>
                                        <p:cTn id="30" dur="500"/>
                                        <p:tgtEl>
                                          <p:spTgt spid="4">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fade">
                                      <p:cBhvr>
                                        <p:cTn id="33"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D625AD-D853-E707-6C7F-E31923C410C1}"/>
              </a:ext>
            </a:extLst>
          </p:cNvPr>
          <p:cNvSpPr>
            <a:spLocks noGrp="1"/>
          </p:cNvSpPr>
          <p:nvPr>
            <p:ph type="title"/>
          </p:nvPr>
        </p:nvSpPr>
        <p:spPr>
          <a:xfrm>
            <a:off x="2597336" y="722376"/>
            <a:ext cx="4311464" cy="764982"/>
          </a:xfrm>
        </p:spPr>
        <p:txBody>
          <a:bodyPr/>
          <a:lstStyle/>
          <a:p>
            <a:r>
              <a:rPr lang="en-US" dirty="0"/>
              <a:t>array methods</a:t>
            </a:r>
          </a:p>
        </p:txBody>
      </p:sp>
      <p:sp>
        <p:nvSpPr>
          <p:cNvPr id="22" name="Text Placeholder 21">
            <a:extLst>
              <a:ext uri="{FF2B5EF4-FFF2-40B4-BE49-F238E27FC236}">
                <a16:creationId xmlns:a16="http://schemas.microsoft.com/office/drawing/2014/main" id="{1B742BF8-0956-7E94-FAF4-D42A92ACE16C}"/>
              </a:ext>
            </a:extLst>
          </p:cNvPr>
          <p:cNvSpPr>
            <a:spLocks noGrp="1"/>
          </p:cNvSpPr>
          <p:nvPr>
            <p:ph type="body" sz="quarter" idx="13"/>
          </p:nvPr>
        </p:nvSpPr>
        <p:spPr/>
        <p:txBody>
          <a:bodyPr/>
          <a:lstStyle/>
          <a:p>
            <a:endParaRPr lang="en-US" dirty="0"/>
          </a:p>
        </p:txBody>
      </p:sp>
      <p:sp>
        <p:nvSpPr>
          <p:cNvPr id="11" name="Slide Number Placeholder 10">
            <a:extLst>
              <a:ext uri="{FF2B5EF4-FFF2-40B4-BE49-F238E27FC236}">
                <a16:creationId xmlns:a16="http://schemas.microsoft.com/office/drawing/2014/main" id="{A96F7733-7434-FA95-04A6-9FA221A2649C}"/>
              </a:ext>
            </a:extLst>
          </p:cNvPr>
          <p:cNvSpPr>
            <a:spLocks noGrp="1"/>
          </p:cNvSpPr>
          <p:nvPr>
            <p:ph type="sldNum" sz="quarter" idx="15"/>
          </p:nvPr>
        </p:nvSpPr>
        <p:spPr/>
        <p:txBody>
          <a:bodyPr/>
          <a:lstStyle/>
          <a:p>
            <a:r>
              <a:rPr lang="en-US" sz="2400" dirty="0"/>
              <a:t>🌍</a:t>
            </a:r>
            <a:endParaRPr lang="en-US" dirty="0"/>
          </a:p>
        </p:txBody>
      </p:sp>
      <p:sp>
        <p:nvSpPr>
          <p:cNvPr id="6" name="TextBox 5">
            <a:extLst>
              <a:ext uri="{FF2B5EF4-FFF2-40B4-BE49-F238E27FC236}">
                <a16:creationId xmlns:a16="http://schemas.microsoft.com/office/drawing/2014/main" id="{DB15381C-225B-B4D5-1928-44D0A231E628}"/>
              </a:ext>
            </a:extLst>
          </p:cNvPr>
          <p:cNvSpPr txBox="1"/>
          <p:nvPr/>
        </p:nvSpPr>
        <p:spPr>
          <a:xfrm>
            <a:off x="726829" y="1844098"/>
            <a:ext cx="8299939" cy="707886"/>
          </a:xfrm>
          <a:prstGeom prst="rect">
            <a:avLst/>
          </a:prstGeom>
          <a:noFill/>
        </p:spPr>
        <p:txBody>
          <a:bodyPr wrap="square">
            <a:spAutoFit/>
          </a:bodyPr>
          <a:lstStyle/>
          <a:p>
            <a:r>
              <a:rPr lang="en-US" sz="4000" b="1" dirty="0">
                <a:solidFill>
                  <a:srgbClr val="586E75"/>
                </a:solidFill>
                <a:effectLst/>
                <a:latin typeface="Consolas" panose="020B0609020204030204" pitchFamily="49" charset="0"/>
              </a:rPr>
              <a:t>let</a:t>
            </a:r>
            <a:r>
              <a:rPr lang="en-US" sz="4000" b="0" dirty="0">
                <a:solidFill>
                  <a:srgbClr val="657B83"/>
                </a:solidFill>
                <a:effectLst/>
                <a:latin typeface="Consolas" panose="020B0609020204030204" pitchFamily="49" charset="0"/>
              </a:rPr>
              <a:t> </a:t>
            </a:r>
            <a:r>
              <a:rPr lang="en-US" sz="4000" b="0" dirty="0" err="1">
                <a:solidFill>
                  <a:srgbClr val="268BD2"/>
                </a:solidFill>
                <a:effectLst/>
                <a:latin typeface="Consolas" panose="020B0609020204030204" pitchFamily="49" charset="0"/>
              </a:rPr>
              <a:t>myNums</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0</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9</a:t>
            </a:r>
            <a:r>
              <a:rPr lang="en-US" sz="4000" b="0" dirty="0">
                <a:solidFill>
                  <a:srgbClr val="657B83"/>
                </a:solidFill>
                <a:effectLst/>
                <a:latin typeface="Consolas" panose="020B0609020204030204" pitchFamily="49" charset="0"/>
              </a:rPr>
              <a:t>, </a:t>
            </a:r>
            <a:r>
              <a:rPr lang="en-US" sz="4000" b="0" dirty="0">
                <a:solidFill>
                  <a:srgbClr val="859900"/>
                </a:solidFill>
                <a:effectLst/>
                <a:latin typeface="Consolas" panose="020B0609020204030204" pitchFamily="49" charset="0"/>
              </a:rPr>
              <a:t>-</a:t>
            </a:r>
            <a:r>
              <a:rPr lang="en-US" sz="4000" b="0" dirty="0">
                <a:solidFill>
                  <a:srgbClr val="D33682"/>
                </a:solidFill>
                <a:effectLst/>
                <a:latin typeface="Consolas" panose="020B0609020204030204" pitchFamily="49" charset="0"/>
              </a:rPr>
              <a:t>2</a:t>
            </a:r>
            <a:r>
              <a:rPr lang="en-US" sz="4000" b="0" dirty="0">
                <a:solidFill>
                  <a:srgbClr val="657B83"/>
                </a:solidFill>
                <a:effectLst/>
                <a:latin typeface="Consolas" panose="020B0609020204030204" pitchFamily="49" charset="0"/>
              </a:rPr>
              <a:t>, </a:t>
            </a:r>
            <a:r>
              <a:rPr lang="en-US" sz="4000" b="0" dirty="0">
                <a:solidFill>
                  <a:srgbClr val="D33682"/>
                </a:solidFill>
                <a:effectLst/>
                <a:latin typeface="Consolas" panose="020B0609020204030204" pitchFamily="49" charset="0"/>
              </a:rPr>
              <a:t>3</a:t>
            </a:r>
            <a:r>
              <a:rPr lang="en-US" sz="4000" b="0" dirty="0">
                <a:solidFill>
                  <a:srgbClr val="657B83"/>
                </a:solidFill>
                <a:effectLst/>
                <a:latin typeface="Consolas" panose="020B0609020204030204" pitchFamily="49" charset="0"/>
              </a:rPr>
              <a:t>];</a:t>
            </a:r>
          </a:p>
        </p:txBody>
      </p:sp>
      <p:sp>
        <p:nvSpPr>
          <p:cNvPr id="2" name="Title 4">
            <a:extLst>
              <a:ext uri="{FF2B5EF4-FFF2-40B4-BE49-F238E27FC236}">
                <a16:creationId xmlns:a16="http://schemas.microsoft.com/office/drawing/2014/main" id="{B86B9A5E-C72B-E5D5-11B3-E48B87E806C9}"/>
              </a:ext>
            </a:extLst>
          </p:cNvPr>
          <p:cNvSpPr txBox="1">
            <a:spLocks/>
          </p:cNvSpPr>
          <p:nvPr/>
        </p:nvSpPr>
        <p:spPr>
          <a:xfrm>
            <a:off x="6642100" y="722376"/>
            <a:ext cx="4540400" cy="7649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mj-lt"/>
                <a:ea typeface="+mj-ea"/>
                <a:cs typeface="+mj-cs"/>
              </a:defRPr>
            </a:lvl1pPr>
          </a:lstStyle>
          <a:p>
            <a:r>
              <a:rPr lang="en-US" dirty="0"/>
              <a:t>: </a:t>
            </a:r>
            <a:r>
              <a:rPr lang="en-US" dirty="0" err="1"/>
              <a:t>forEach</a:t>
            </a:r>
            <a:endParaRPr lang="en-US" dirty="0"/>
          </a:p>
        </p:txBody>
      </p:sp>
      <p:sp>
        <p:nvSpPr>
          <p:cNvPr id="7" name="TextBox 6">
            <a:extLst>
              <a:ext uri="{FF2B5EF4-FFF2-40B4-BE49-F238E27FC236}">
                <a16:creationId xmlns:a16="http://schemas.microsoft.com/office/drawing/2014/main" id="{5B78D6E3-DC5D-B757-7FD1-B850AAF9F3C6}"/>
              </a:ext>
            </a:extLst>
          </p:cNvPr>
          <p:cNvSpPr txBox="1"/>
          <p:nvPr/>
        </p:nvSpPr>
        <p:spPr>
          <a:xfrm>
            <a:off x="9760100" y="1487358"/>
            <a:ext cx="1813171" cy="3785652"/>
          </a:xfrm>
          <a:prstGeom prst="rect">
            <a:avLst/>
          </a:prstGeom>
          <a:noFill/>
        </p:spPr>
        <p:txBody>
          <a:bodyPr wrap="square">
            <a:spAutoFit/>
          </a:bodyPr>
          <a:lstStyle/>
          <a:p>
            <a:pPr marL="0" indent="0" algn="ctr">
              <a:buNone/>
            </a:pPr>
            <a:r>
              <a:rPr lang="en-US" sz="2400" dirty="0"/>
              <a:t>just call a function on each element. do not return a new array of any kind</a:t>
            </a:r>
          </a:p>
        </p:txBody>
      </p:sp>
      <p:sp>
        <p:nvSpPr>
          <p:cNvPr id="13" name="TextBox 12">
            <a:extLst>
              <a:ext uri="{FF2B5EF4-FFF2-40B4-BE49-F238E27FC236}">
                <a16:creationId xmlns:a16="http://schemas.microsoft.com/office/drawing/2014/main" id="{920BA0F2-970C-BB43-3ADC-9B2A94EC78E4}"/>
              </a:ext>
            </a:extLst>
          </p:cNvPr>
          <p:cNvSpPr txBox="1"/>
          <p:nvPr/>
        </p:nvSpPr>
        <p:spPr>
          <a:xfrm>
            <a:off x="726829" y="2965046"/>
            <a:ext cx="8633071" cy="1692771"/>
          </a:xfrm>
          <a:prstGeom prst="rect">
            <a:avLst/>
          </a:prstGeom>
          <a:noFill/>
        </p:spPr>
        <p:txBody>
          <a:bodyPr wrap="square">
            <a:spAutoFit/>
          </a:bodyPr>
          <a:lstStyle/>
          <a:p>
            <a:r>
              <a:rPr lang="nn-NO" sz="3200" u="sng" dirty="0">
                <a:effectLst/>
                <a:latin typeface="+mj-lt"/>
              </a:rPr>
              <a:t>call forEach, passing in the function</a:t>
            </a:r>
            <a:endParaRPr lang="nn-NO" sz="3600" u="sng" dirty="0">
              <a:effectLst/>
              <a:latin typeface="+mj-lt"/>
            </a:endParaRPr>
          </a:p>
          <a:p>
            <a:r>
              <a:rPr lang="nn-NO" sz="3600" b="0" dirty="0">
                <a:solidFill>
                  <a:srgbClr val="268BD2"/>
                </a:solidFill>
                <a:effectLst/>
                <a:latin typeface="Consolas" panose="020B0609020204030204" pitchFamily="49" charset="0"/>
              </a:rPr>
              <a:t>myNums</a:t>
            </a:r>
            <a:r>
              <a:rPr lang="nn-NO" sz="3600" b="1" dirty="0">
                <a:solidFill>
                  <a:srgbClr val="657B83"/>
                </a:solidFill>
                <a:effectLst/>
                <a:latin typeface="Consolas" panose="020B0609020204030204" pitchFamily="49" charset="0"/>
              </a:rPr>
              <a:t>.</a:t>
            </a:r>
            <a:r>
              <a:rPr lang="nn-NO" sz="3600" b="1" dirty="0">
                <a:solidFill>
                  <a:srgbClr val="268BD2"/>
                </a:solidFill>
                <a:effectLst/>
                <a:latin typeface="Consolas" panose="020B0609020204030204" pitchFamily="49" charset="0"/>
              </a:rPr>
              <a:t>forEach</a:t>
            </a:r>
            <a:r>
              <a:rPr lang="nn-NO" sz="3600" b="1" dirty="0">
                <a:solidFill>
                  <a:srgbClr val="657B83"/>
                </a:solidFill>
                <a:effectLst/>
                <a:latin typeface="Consolas" panose="020B0609020204030204" pitchFamily="49" charset="0"/>
              </a:rPr>
              <a:t>(</a:t>
            </a:r>
            <a:r>
              <a:rPr lang="nn-NO" sz="3600" b="0" dirty="0">
                <a:solidFill>
                  <a:schemeClr val="accent1">
                    <a:lumMod val="60000"/>
                    <a:lumOff val="40000"/>
                  </a:schemeClr>
                </a:solidFill>
                <a:effectLst/>
                <a:latin typeface="Consolas" panose="020B0609020204030204" pitchFamily="49" charset="0"/>
              </a:rPr>
              <a:t>x</a:t>
            </a:r>
            <a:r>
              <a:rPr lang="nn-NO" sz="3600" b="0" dirty="0">
                <a:solidFill>
                  <a:srgbClr val="657B83"/>
                </a:solidFill>
                <a:effectLst/>
                <a:latin typeface="Consolas" panose="020B0609020204030204" pitchFamily="49" charset="0"/>
              </a:rPr>
              <a:t> </a:t>
            </a:r>
            <a:r>
              <a:rPr lang="nn-NO" sz="3600" b="1" dirty="0">
                <a:solidFill>
                  <a:srgbClr val="586E75"/>
                </a:solidFill>
                <a:effectLst/>
                <a:latin typeface="Consolas" panose="020B0609020204030204" pitchFamily="49" charset="0"/>
              </a:rPr>
              <a:t>=&gt;</a:t>
            </a:r>
            <a:r>
              <a:rPr lang="nn-NO" sz="3600" b="0" dirty="0">
                <a:solidFill>
                  <a:srgbClr val="657B83"/>
                </a:solidFill>
                <a:effectLst/>
                <a:latin typeface="Consolas" panose="020B0609020204030204" pitchFamily="49" charset="0"/>
              </a:rPr>
              <a:t> </a:t>
            </a:r>
            <a:r>
              <a:rPr lang="en-US" sz="4000" dirty="0">
                <a:solidFill>
                  <a:srgbClr val="268BD2"/>
                </a:solidFill>
                <a:latin typeface="Consolas" panose="020B0609020204030204" pitchFamily="49" charset="0"/>
              </a:rPr>
              <a:t>alert</a:t>
            </a:r>
            <a:r>
              <a:rPr lang="en-US" sz="4000" dirty="0">
                <a:solidFill>
                  <a:srgbClr val="657B83"/>
                </a:solidFill>
                <a:latin typeface="Consolas" panose="020B0609020204030204" pitchFamily="49" charset="0"/>
              </a:rPr>
              <a:t>(</a:t>
            </a:r>
            <a:r>
              <a:rPr lang="nn-NO" sz="4000" dirty="0">
                <a:solidFill>
                  <a:srgbClr val="FC2834">
                    <a:lumMod val="60000"/>
                    <a:lumOff val="40000"/>
                  </a:srgbClr>
                </a:solidFill>
                <a:latin typeface="Consolas" panose="020B0609020204030204" pitchFamily="49" charset="0"/>
              </a:rPr>
              <a:t>x</a:t>
            </a:r>
            <a:r>
              <a:rPr lang="nn-NO" sz="4000" dirty="0">
                <a:solidFill>
                  <a:srgbClr val="859900"/>
                </a:solidFill>
                <a:latin typeface="Consolas" panose="020B0609020204030204" pitchFamily="49" charset="0"/>
              </a:rPr>
              <a:t>*</a:t>
            </a:r>
            <a:r>
              <a:rPr lang="nn-NO" sz="4000" dirty="0">
                <a:solidFill>
                  <a:srgbClr val="586E75"/>
                </a:solidFill>
                <a:latin typeface="Consolas" panose="020B0609020204030204" pitchFamily="49" charset="0"/>
              </a:rPr>
              <a:t>2</a:t>
            </a:r>
            <a:r>
              <a:rPr lang="en-US" sz="3600" dirty="0">
                <a:solidFill>
                  <a:srgbClr val="657B83"/>
                </a:solidFill>
                <a:latin typeface="Consolas" panose="020B0609020204030204" pitchFamily="49" charset="0"/>
              </a:rPr>
              <a:t>)</a:t>
            </a:r>
            <a:r>
              <a:rPr lang="nn-NO" sz="3600" b="1" dirty="0">
                <a:solidFill>
                  <a:srgbClr val="657B83"/>
                </a:solidFill>
                <a:effectLst/>
                <a:latin typeface="Consolas" panose="020B0609020204030204" pitchFamily="49" charset="0"/>
              </a:rPr>
              <a:t>)</a:t>
            </a:r>
            <a:r>
              <a:rPr lang="nn-NO" sz="3600" b="0" dirty="0">
                <a:solidFill>
                  <a:srgbClr val="657B83"/>
                </a:solidFill>
                <a:effectLst/>
                <a:latin typeface="Consolas" panose="020B0609020204030204" pitchFamily="49" charset="0"/>
              </a:rPr>
              <a:t>;</a:t>
            </a:r>
          </a:p>
          <a:p>
            <a:endParaRPr lang="nn-NO" sz="3200" u="sng" dirty="0">
              <a:effectLst/>
              <a:latin typeface="+mj-lt"/>
            </a:endParaRPr>
          </a:p>
        </p:txBody>
      </p:sp>
      <p:sp>
        <p:nvSpPr>
          <p:cNvPr id="14" name="Speech Bubble: Rectangle 13">
            <a:extLst>
              <a:ext uri="{FF2B5EF4-FFF2-40B4-BE49-F238E27FC236}">
                <a16:creationId xmlns:a16="http://schemas.microsoft.com/office/drawing/2014/main" id="{BE36AB22-BF68-A306-9884-22AB09ABDC19}"/>
              </a:ext>
            </a:extLst>
          </p:cNvPr>
          <p:cNvSpPr/>
          <p:nvPr/>
        </p:nvSpPr>
        <p:spPr>
          <a:xfrm>
            <a:off x="1377147" y="4657817"/>
            <a:ext cx="1491343" cy="1073941"/>
          </a:xfrm>
          <a:prstGeom prst="wedgeRectCallout">
            <a:avLst>
              <a:gd name="adj1" fmla="val 244097"/>
              <a:gd name="adj2" fmla="val -1104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0</a:t>
            </a:r>
          </a:p>
        </p:txBody>
      </p:sp>
      <p:sp>
        <p:nvSpPr>
          <p:cNvPr id="3" name="Speech Bubble: Rectangle 2">
            <a:extLst>
              <a:ext uri="{FF2B5EF4-FFF2-40B4-BE49-F238E27FC236}">
                <a16:creationId xmlns:a16="http://schemas.microsoft.com/office/drawing/2014/main" id="{C8366483-00A2-E13E-55C2-128E22ACAB5E}"/>
              </a:ext>
            </a:extLst>
          </p:cNvPr>
          <p:cNvSpPr/>
          <p:nvPr/>
        </p:nvSpPr>
        <p:spPr>
          <a:xfrm>
            <a:off x="3396339" y="5397615"/>
            <a:ext cx="1491343" cy="1073941"/>
          </a:xfrm>
          <a:prstGeom prst="wedgeRectCallout">
            <a:avLst>
              <a:gd name="adj1" fmla="val 125120"/>
              <a:gd name="adj2" fmla="val -16824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18</a:t>
            </a:r>
          </a:p>
        </p:txBody>
      </p:sp>
      <p:sp>
        <p:nvSpPr>
          <p:cNvPr id="4" name="Speech Bubble: Rectangle 3">
            <a:extLst>
              <a:ext uri="{FF2B5EF4-FFF2-40B4-BE49-F238E27FC236}">
                <a16:creationId xmlns:a16="http://schemas.microsoft.com/office/drawing/2014/main" id="{7A0A3AFA-B8EB-5E8B-1270-95084146D13F}"/>
              </a:ext>
            </a:extLst>
          </p:cNvPr>
          <p:cNvSpPr/>
          <p:nvPr/>
        </p:nvSpPr>
        <p:spPr>
          <a:xfrm>
            <a:off x="5812977" y="5397615"/>
            <a:ext cx="1491343" cy="1073941"/>
          </a:xfrm>
          <a:prstGeom prst="wedgeRectCallout">
            <a:avLst>
              <a:gd name="adj1" fmla="val 2493"/>
              <a:gd name="adj2" fmla="val -1702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-4</a:t>
            </a:r>
          </a:p>
        </p:txBody>
      </p:sp>
      <p:sp>
        <p:nvSpPr>
          <p:cNvPr id="8" name="Speech Bubble: Rectangle 7">
            <a:extLst>
              <a:ext uri="{FF2B5EF4-FFF2-40B4-BE49-F238E27FC236}">
                <a16:creationId xmlns:a16="http://schemas.microsoft.com/office/drawing/2014/main" id="{AF209DCC-0262-A2EE-4FE4-C2BD2AF16F63}"/>
              </a:ext>
            </a:extLst>
          </p:cNvPr>
          <p:cNvSpPr/>
          <p:nvPr/>
        </p:nvSpPr>
        <p:spPr>
          <a:xfrm>
            <a:off x="7738982" y="5135345"/>
            <a:ext cx="1491343" cy="1073941"/>
          </a:xfrm>
          <a:prstGeom prst="wedgeRectCallout">
            <a:avLst>
              <a:gd name="adj1" fmla="val -101887"/>
              <a:gd name="adj2" fmla="val -1479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t>6</a:t>
            </a:r>
          </a:p>
        </p:txBody>
      </p:sp>
    </p:spTree>
    <p:extLst>
      <p:ext uri="{BB962C8B-B14F-4D97-AF65-F5344CB8AC3E}">
        <p14:creationId xmlns:p14="http://schemas.microsoft.com/office/powerpoint/2010/main" val="327937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500"/>
                                        <p:tgtEl>
                                          <p:spTgt spid="1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wipe(up)">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up)">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up)">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up)">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3" grpId="0" animBg="1"/>
      <p:bldP spid="4"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264F79-95B4-7ADF-2A8F-BEF6FEFDACEE}"/>
              </a:ext>
            </a:extLst>
          </p:cNvPr>
          <p:cNvSpPr>
            <a:spLocks noGrp="1"/>
          </p:cNvSpPr>
          <p:nvPr>
            <p:ph type="title"/>
          </p:nvPr>
        </p:nvSpPr>
        <p:spPr/>
        <p:txBody>
          <a:bodyPr/>
          <a:lstStyle/>
          <a:p>
            <a:r>
              <a:rPr lang="en-US" dirty="0"/>
              <a:t>example </a:t>
            </a:r>
          </a:p>
        </p:txBody>
      </p:sp>
      <p:sp>
        <p:nvSpPr>
          <p:cNvPr id="45" name="Text Placeholder 44">
            <a:extLst>
              <a:ext uri="{FF2B5EF4-FFF2-40B4-BE49-F238E27FC236}">
                <a16:creationId xmlns:a16="http://schemas.microsoft.com/office/drawing/2014/main" id="{69F5F0D3-B131-4CB7-0B2A-26B4F86A2B02}"/>
              </a:ext>
            </a:extLst>
          </p:cNvPr>
          <p:cNvSpPr>
            <a:spLocks noGrp="1"/>
          </p:cNvSpPr>
          <p:nvPr>
            <p:ph type="body" sz="quarter" idx="13"/>
          </p:nvPr>
        </p:nvSpPr>
        <p:spPr>
          <a:solidFill>
            <a:schemeClr val="accent3"/>
          </a:solidFill>
        </p:spPr>
        <p:txBody>
          <a:bodyPr/>
          <a:lstStyle/>
          <a:p>
            <a:endParaRPr lang="en-US"/>
          </a:p>
        </p:txBody>
      </p:sp>
      <p:sp>
        <p:nvSpPr>
          <p:cNvPr id="42" name="Slide Number Placeholder 41">
            <a:extLst>
              <a:ext uri="{FF2B5EF4-FFF2-40B4-BE49-F238E27FC236}">
                <a16:creationId xmlns:a16="http://schemas.microsoft.com/office/drawing/2014/main" id="{019C8FDA-6404-F188-D702-F6E466BD3C80}"/>
              </a:ext>
            </a:extLst>
          </p:cNvPr>
          <p:cNvSpPr>
            <a:spLocks noGrp="1"/>
          </p:cNvSpPr>
          <p:nvPr>
            <p:ph type="sldNum" sz="quarter" idx="28"/>
          </p:nvPr>
        </p:nvSpPr>
        <p:spPr/>
        <p:txBody>
          <a:bodyPr/>
          <a:lstStyle/>
          <a:p>
            <a:r>
              <a:rPr lang="en-US" dirty="0"/>
              <a:t>📀</a:t>
            </a:r>
          </a:p>
        </p:txBody>
      </p:sp>
      <p:sp>
        <p:nvSpPr>
          <p:cNvPr id="49" name="Text Placeholder 48">
            <a:extLst>
              <a:ext uri="{FF2B5EF4-FFF2-40B4-BE49-F238E27FC236}">
                <a16:creationId xmlns:a16="http://schemas.microsoft.com/office/drawing/2014/main" id="{8CA99796-00AA-C484-557A-B978DA4DDDCC}"/>
              </a:ext>
              <a:ext uri="{C183D7F6-B498-43B3-948B-1728B52AA6E4}">
                <adec:decorative xmlns:adec="http://schemas.microsoft.com/office/drawing/2017/decorative" val="1"/>
              </a:ext>
            </a:extLst>
          </p:cNvPr>
          <p:cNvSpPr>
            <a:spLocks noGrp="1"/>
          </p:cNvSpPr>
          <p:nvPr>
            <p:ph type="body" sz="quarter" idx="26"/>
          </p:nvPr>
        </p:nvSpPr>
        <p:spPr>
          <a:xfrm>
            <a:off x="0" y="1651000"/>
            <a:ext cx="12192000" cy="5207000"/>
          </a:xfrm>
        </p:spPr>
        <p:txBody>
          <a:bodyPr anchor="ctr"/>
          <a:lstStyle/>
          <a:p>
            <a:pPr algn="ctr"/>
            <a:r>
              <a:rPr lang="en-US" sz="9600" dirty="0">
                <a:solidFill>
                  <a:schemeClr val="accent5">
                    <a:lumMod val="75000"/>
                  </a:schemeClr>
                </a:solidFill>
                <a:hlinkClick r:id="rId3">
                  <a:extLst>
                    <a:ext uri="{A12FA001-AC4F-418D-AE19-62706E023703}">
                      <ahyp:hlinkClr xmlns:ahyp="http://schemas.microsoft.com/office/drawing/2018/hyperlinkcolor" val="tx"/>
                    </a:ext>
                  </a:extLst>
                </a:hlinkClick>
              </a:rPr>
              <a:t>https://jsfiddle.net/07ksmx2p/</a:t>
            </a:r>
            <a:endParaRPr lang="en-US" sz="9600" dirty="0">
              <a:solidFill>
                <a:schemeClr val="accent5">
                  <a:lumMod val="75000"/>
                </a:schemeClr>
              </a:solidFill>
            </a:endParaRPr>
          </a:p>
        </p:txBody>
      </p:sp>
    </p:spTree>
    <p:extLst>
      <p:ext uri="{BB962C8B-B14F-4D97-AF65-F5344CB8AC3E}">
        <p14:creationId xmlns:p14="http://schemas.microsoft.com/office/powerpoint/2010/main" val="21404946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45C2F8-2E24-F46B-AC7B-3070B381497A}"/>
              </a:ext>
            </a:extLst>
          </p:cNvPr>
          <p:cNvSpPr>
            <a:spLocks noGrp="1"/>
          </p:cNvSpPr>
          <p:nvPr>
            <p:ph type="title"/>
          </p:nvPr>
        </p:nvSpPr>
        <p:spPr/>
        <p:txBody>
          <a:bodyPr/>
          <a:lstStyle/>
          <a:p>
            <a:r>
              <a:rPr lang="en-US" dirty="0"/>
              <a:t>thanks</a:t>
            </a:r>
          </a:p>
        </p:txBody>
      </p:sp>
      <p:sp>
        <p:nvSpPr>
          <p:cNvPr id="6" name="Text Placeholder 5">
            <a:extLst>
              <a:ext uri="{FF2B5EF4-FFF2-40B4-BE49-F238E27FC236}">
                <a16:creationId xmlns:a16="http://schemas.microsoft.com/office/drawing/2014/main" id="{7DA212DC-D3DD-DD6B-D644-0F7B9BA98E17}"/>
              </a:ext>
            </a:extLst>
          </p:cNvPr>
          <p:cNvSpPr>
            <a:spLocks noGrp="1"/>
          </p:cNvSpPr>
          <p:nvPr>
            <p:ph type="body" idx="1"/>
          </p:nvPr>
        </p:nvSpPr>
        <p:spPr/>
        <p:txBody>
          <a:bodyPr/>
          <a:lstStyle/>
          <a:p>
            <a:r>
              <a:rPr lang="en-US" dirty="0"/>
              <a:t>questions?</a:t>
            </a:r>
          </a:p>
        </p:txBody>
      </p:sp>
    </p:spTree>
    <p:extLst>
      <p:ext uri="{BB962C8B-B14F-4D97-AF65-F5344CB8AC3E}">
        <p14:creationId xmlns:p14="http://schemas.microsoft.com/office/powerpoint/2010/main" val="3161219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D6DF6-5B25-79AF-09F2-0008B7DD2526}"/>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0FA49DED-F98B-AA29-6402-0A09C4EFE003}"/>
              </a:ext>
            </a:extLst>
          </p:cNvPr>
          <p:cNvSpPr>
            <a:spLocks noGrp="1"/>
          </p:cNvSpPr>
          <p:nvPr>
            <p:ph type="body" sz="quarter" idx="13"/>
          </p:nvPr>
        </p:nvSpPr>
        <p:spPr/>
        <p:txBody>
          <a:bodyPr/>
          <a:lstStyle/>
          <a:p>
            <a:r>
              <a:rPr lang="en-US" dirty="0"/>
              <a:t>anonymous functions</a:t>
            </a:r>
          </a:p>
        </p:txBody>
      </p:sp>
      <p:sp>
        <p:nvSpPr>
          <p:cNvPr id="48" name="Text Placeholder 47">
            <a:extLst>
              <a:ext uri="{FF2B5EF4-FFF2-40B4-BE49-F238E27FC236}">
                <a16:creationId xmlns:a16="http://schemas.microsoft.com/office/drawing/2014/main" id="{B79EAB77-EA1B-845C-B39D-F4147B3C0E4B}"/>
              </a:ext>
            </a:extLst>
          </p:cNvPr>
          <p:cNvSpPr>
            <a:spLocks noGrp="1"/>
          </p:cNvSpPr>
          <p:nvPr>
            <p:ph type="body" sz="quarter" idx="18"/>
          </p:nvPr>
        </p:nvSpPr>
        <p:spPr/>
        <p:txBody>
          <a:bodyPr/>
          <a:lstStyle/>
          <a:p>
            <a:r>
              <a:rPr lang="en-US" dirty="0"/>
              <a:t>👤</a:t>
            </a:r>
          </a:p>
        </p:txBody>
      </p:sp>
      <p:sp>
        <p:nvSpPr>
          <p:cNvPr id="4" name="Text Placeholder 3">
            <a:extLst>
              <a:ext uri="{FF2B5EF4-FFF2-40B4-BE49-F238E27FC236}">
                <a16:creationId xmlns:a16="http://schemas.microsoft.com/office/drawing/2014/main" id="{EBBAF7CB-A8CE-582C-C1DB-E6D72AC69A46}"/>
              </a:ext>
            </a:extLst>
          </p:cNvPr>
          <p:cNvSpPr>
            <a:spLocks noGrp="1"/>
          </p:cNvSpPr>
          <p:nvPr>
            <p:ph type="body" sz="quarter" idx="14"/>
          </p:nvPr>
        </p:nvSpPr>
        <p:spPr/>
        <p:txBody>
          <a:bodyPr/>
          <a:lstStyle/>
          <a:p>
            <a:r>
              <a:rPr lang="en-US" dirty="0"/>
              <a:t>syntactic sugar</a:t>
            </a:r>
          </a:p>
        </p:txBody>
      </p:sp>
      <p:sp>
        <p:nvSpPr>
          <p:cNvPr id="49" name="Text Placeholder 48">
            <a:extLst>
              <a:ext uri="{FF2B5EF4-FFF2-40B4-BE49-F238E27FC236}">
                <a16:creationId xmlns:a16="http://schemas.microsoft.com/office/drawing/2014/main" id="{9AD6ED5E-6255-A10D-1B61-1C38A65A0172}"/>
              </a:ext>
            </a:extLst>
          </p:cNvPr>
          <p:cNvSpPr>
            <a:spLocks noGrp="1"/>
          </p:cNvSpPr>
          <p:nvPr>
            <p:ph type="body" sz="quarter" idx="19"/>
          </p:nvPr>
        </p:nvSpPr>
        <p:spPr/>
        <p:txBody>
          <a:bodyPr/>
          <a:lstStyle/>
          <a:p>
            <a:r>
              <a:rPr lang="en-US" dirty="0"/>
              <a:t>🍬</a:t>
            </a:r>
          </a:p>
        </p:txBody>
      </p:sp>
      <p:sp>
        <p:nvSpPr>
          <p:cNvPr id="5" name="Text Placeholder 4">
            <a:extLst>
              <a:ext uri="{FF2B5EF4-FFF2-40B4-BE49-F238E27FC236}">
                <a16:creationId xmlns:a16="http://schemas.microsoft.com/office/drawing/2014/main" id="{21C403DC-3521-3A53-9255-0D192EBD4F25}"/>
              </a:ext>
            </a:extLst>
          </p:cNvPr>
          <p:cNvSpPr>
            <a:spLocks noGrp="1"/>
          </p:cNvSpPr>
          <p:nvPr>
            <p:ph type="body" sz="quarter" idx="15"/>
          </p:nvPr>
        </p:nvSpPr>
        <p:spPr/>
        <p:txBody>
          <a:bodyPr/>
          <a:lstStyle/>
          <a:p>
            <a:r>
              <a:rPr lang="en-US" dirty="0"/>
              <a:t>the magic arrow</a:t>
            </a:r>
          </a:p>
        </p:txBody>
      </p:sp>
      <p:sp>
        <p:nvSpPr>
          <p:cNvPr id="50" name="Text Placeholder 49">
            <a:extLst>
              <a:ext uri="{FF2B5EF4-FFF2-40B4-BE49-F238E27FC236}">
                <a16:creationId xmlns:a16="http://schemas.microsoft.com/office/drawing/2014/main" id="{725D92A4-EE14-BE47-EFF6-F0FD3F4AE66E}"/>
              </a:ext>
            </a:extLst>
          </p:cNvPr>
          <p:cNvSpPr>
            <a:spLocks noGrp="1"/>
          </p:cNvSpPr>
          <p:nvPr>
            <p:ph type="body" sz="quarter" idx="20"/>
          </p:nvPr>
        </p:nvSpPr>
        <p:spPr/>
        <p:txBody>
          <a:bodyPr/>
          <a:lstStyle/>
          <a:p>
            <a:r>
              <a:rPr lang="en-US" dirty="0"/>
              <a:t>🏹</a:t>
            </a:r>
          </a:p>
        </p:txBody>
      </p:sp>
      <p:sp>
        <p:nvSpPr>
          <p:cNvPr id="6" name="Text Placeholder 5">
            <a:extLst>
              <a:ext uri="{FF2B5EF4-FFF2-40B4-BE49-F238E27FC236}">
                <a16:creationId xmlns:a16="http://schemas.microsoft.com/office/drawing/2014/main" id="{01F6EA68-2AA8-DF86-685C-EC3843127767}"/>
              </a:ext>
            </a:extLst>
          </p:cNvPr>
          <p:cNvSpPr>
            <a:spLocks noGrp="1"/>
          </p:cNvSpPr>
          <p:nvPr>
            <p:ph type="body" sz="quarter" idx="16"/>
          </p:nvPr>
        </p:nvSpPr>
        <p:spPr/>
        <p:txBody>
          <a:bodyPr/>
          <a:lstStyle/>
          <a:p>
            <a:r>
              <a:rPr lang="en-US" dirty="0"/>
              <a:t>array methods</a:t>
            </a:r>
          </a:p>
        </p:txBody>
      </p:sp>
      <p:sp>
        <p:nvSpPr>
          <p:cNvPr id="51" name="Text Placeholder 50">
            <a:extLst>
              <a:ext uri="{FF2B5EF4-FFF2-40B4-BE49-F238E27FC236}">
                <a16:creationId xmlns:a16="http://schemas.microsoft.com/office/drawing/2014/main" id="{7FFFF704-D039-7DC7-A34E-489FEE26CD8F}"/>
              </a:ext>
            </a:extLst>
          </p:cNvPr>
          <p:cNvSpPr>
            <a:spLocks noGrp="1"/>
          </p:cNvSpPr>
          <p:nvPr>
            <p:ph type="body" sz="quarter" idx="21"/>
          </p:nvPr>
        </p:nvSpPr>
        <p:spPr/>
        <p:txBody>
          <a:bodyPr/>
          <a:lstStyle/>
          <a:p>
            <a:r>
              <a:rPr lang="en-US" dirty="0"/>
              <a:t>🌍</a:t>
            </a:r>
          </a:p>
        </p:txBody>
      </p:sp>
      <p:sp>
        <p:nvSpPr>
          <p:cNvPr id="7" name="Text Placeholder 6">
            <a:extLst>
              <a:ext uri="{FF2B5EF4-FFF2-40B4-BE49-F238E27FC236}">
                <a16:creationId xmlns:a16="http://schemas.microsoft.com/office/drawing/2014/main" id="{A2545FBC-2F5C-8772-F385-63E103558308}"/>
              </a:ext>
            </a:extLst>
          </p:cNvPr>
          <p:cNvSpPr>
            <a:spLocks noGrp="1"/>
          </p:cNvSpPr>
          <p:nvPr>
            <p:ph type="body" sz="quarter" idx="17"/>
          </p:nvPr>
        </p:nvSpPr>
        <p:spPr/>
        <p:txBody>
          <a:bodyPr/>
          <a:lstStyle/>
          <a:p>
            <a:r>
              <a:rPr lang="en-US" dirty="0"/>
              <a:t>example</a:t>
            </a:r>
          </a:p>
        </p:txBody>
      </p:sp>
      <p:sp>
        <p:nvSpPr>
          <p:cNvPr id="52" name="Text Placeholder 51">
            <a:extLst>
              <a:ext uri="{FF2B5EF4-FFF2-40B4-BE49-F238E27FC236}">
                <a16:creationId xmlns:a16="http://schemas.microsoft.com/office/drawing/2014/main" id="{B834A08F-B9C1-B3EF-25F5-A69D401C8BC6}"/>
              </a:ext>
            </a:extLst>
          </p:cNvPr>
          <p:cNvSpPr>
            <a:spLocks noGrp="1"/>
          </p:cNvSpPr>
          <p:nvPr>
            <p:ph type="body" sz="quarter" idx="22"/>
          </p:nvPr>
        </p:nvSpPr>
        <p:spPr/>
        <p:txBody>
          <a:bodyPr/>
          <a:lstStyle/>
          <a:p>
            <a:r>
              <a:rPr lang="en-US" dirty="0"/>
              <a:t>📀</a:t>
            </a:r>
          </a:p>
        </p:txBody>
      </p:sp>
    </p:spTree>
    <p:extLst>
      <p:ext uri="{BB962C8B-B14F-4D97-AF65-F5344CB8AC3E}">
        <p14:creationId xmlns:p14="http://schemas.microsoft.com/office/powerpoint/2010/main" val="4528508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0BA60034-9E02-4BFF-D46B-98C157D63892}"/>
              </a:ext>
            </a:extLst>
          </p:cNvPr>
          <p:cNvSpPr>
            <a:spLocks noGrp="1"/>
          </p:cNvSpPr>
          <p:nvPr>
            <p:ph type="title"/>
          </p:nvPr>
        </p:nvSpPr>
        <p:spPr/>
        <p:txBody>
          <a:bodyPr/>
          <a:lstStyle/>
          <a:p>
            <a:r>
              <a:rPr lang="en-US" dirty="0"/>
              <a:t>anonymous functions</a:t>
            </a:r>
          </a:p>
        </p:txBody>
      </p:sp>
      <p:sp>
        <p:nvSpPr>
          <p:cNvPr id="2" name="Content Placeholder 1">
            <a:extLst>
              <a:ext uri="{FF2B5EF4-FFF2-40B4-BE49-F238E27FC236}">
                <a16:creationId xmlns:a16="http://schemas.microsoft.com/office/drawing/2014/main" id="{2BA91497-60EB-6CC6-BE1A-11323E8A9677}"/>
              </a:ext>
            </a:extLst>
          </p:cNvPr>
          <p:cNvSpPr>
            <a:spLocks noGrp="1"/>
          </p:cNvSpPr>
          <p:nvPr>
            <p:ph idx="1"/>
          </p:nvPr>
        </p:nvSpPr>
        <p:spPr>
          <a:xfrm>
            <a:off x="491898" y="2747665"/>
            <a:ext cx="5132615" cy="2438089"/>
          </a:xfrm>
          <a:ln w="28575">
            <a:noFill/>
          </a:ln>
        </p:spPr>
        <p:txBody>
          <a:bodyPr>
            <a:normAutofit/>
          </a:bodyPr>
          <a:lstStyle/>
          <a:p>
            <a:r>
              <a:rPr lang="en-US" sz="3200" b="0" dirty="0">
                <a:solidFill>
                  <a:srgbClr val="C35E0A"/>
                </a:solidFill>
                <a:effectLst/>
                <a:latin typeface="Consolas" panose="020B0609020204030204" pitchFamily="49" charset="0"/>
              </a:rPr>
              <a:t>let</a:t>
            </a:r>
            <a:r>
              <a:rPr lang="en-US" sz="3200" b="0" dirty="0">
                <a:solidFill>
                  <a:srgbClr val="654735"/>
                </a:solidFill>
                <a:effectLst/>
                <a:latin typeface="Consolas" panose="020B0609020204030204" pitchFamily="49" charset="0"/>
              </a:rPr>
              <a:t> </a:t>
            </a:r>
            <a:r>
              <a:rPr lang="en-US" sz="3200" b="0" dirty="0">
                <a:solidFill>
                  <a:srgbClr val="6C782E"/>
                </a:solidFill>
                <a:effectLst/>
                <a:latin typeface="Consolas" panose="020B0609020204030204" pitchFamily="49" charset="0"/>
              </a:rPr>
              <a:t>hi</a:t>
            </a:r>
            <a:r>
              <a:rPr lang="en-US" sz="3200" b="0" dirty="0">
                <a:solidFill>
                  <a:srgbClr val="654735"/>
                </a:solidFill>
                <a:effectLst/>
                <a:latin typeface="Consolas" panose="020B0609020204030204" pitchFamily="49" charset="0"/>
              </a:rPr>
              <a:t> </a:t>
            </a:r>
            <a:r>
              <a:rPr lang="en-US" sz="3200" b="0" dirty="0">
                <a:solidFill>
                  <a:srgbClr val="C35E0A"/>
                </a:solidFill>
                <a:effectLst/>
                <a:latin typeface="Consolas" panose="020B0609020204030204" pitchFamily="49" charset="0"/>
              </a:rPr>
              <a:t>=</a:t>
            </a:r>
            <a:r>
              <a:rPr lang="en-US" sz="3200" b="0" dirty="0">
                <a:solidFill>
                  <a:srgbClr val="654735"/>
                </a:solidFill>
                <a:effectLst/>
                <a:latin typeface="Consolas" panose="020B0609020204030204" pitchFamily="49" charset="0"/>
              </a:rPr>
              <a:t> </a:t>
            </a:r>
            <a:r>
              <a:rPr lang="en-US" sz="3200" b="1" dirty="0">
                <a:solidFill>
                  <a:srgbClr val="C14A4A"/>
                </a:solidFill>
                <a:effectLst/>
                <a:latin typeface="Consolas" panose="020B0609020204030204" pitchFamily="49" charset="0"/>
              </a:rPr>
              <a:t>function</a:t>
            </a:r>
            <a:r>
              <a:rPr lang="en-US" sz="3200" b="1" dirty="0">
                <a:solidFill>
                  <a:srgbClr val="654735"/>
                </a:solidFill>
                <a:effectLst/>
                <a:latin typeface="Consolas" panose="020B0609020204030204" pitchFamily="49" charset="0"/>
              </a:rPr>
              <a:t>()</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endParaRPr lang="en-US" sz="3200" b="1" dirty="0">
              <a:solidFill>
                <a:srgbClr val="6C782E"/>
              </a:solidFill>
              <a:latin typeface="Consolas" panose="020B0609020204030204" pitchFamily="49" charset="0"/>
            </a:endParaRPr>
          </a:p>
          <a:p>
            <a:r>
              <a:rPr lang="en-US" sz="3200" b="1" dirty="0">
                <a:solidFill>
                  <a:srgbClr val="6C782E"/>
                </a:solidFill>
                <a:effectLst/>
                <a:latin typeface="Consolas" panose="020B0609020204030204" pitchFamily="49" charset="0"/>
              </a:rPr>
              <a:t>  alert</a:t>
            </a:r>
            <a:r>
              <a:rPr lang="en-US" sz="3200" b="1" dirty="0">
                <a:solidFill>
                  <a:srgbClr val="654735"/>
                </a:solidFill>
                <a:effectLst/>
                <a:latin typeface="Consolas" panose="020B0609020204030204" pitchFamily="49" charset="0"/>
              </a:rPr>
              <a:t>(</a:t>
            </a:r>
            <a:r>
              <a:rPr lang="en-US" sz="3200" b="1" dirty="0">
                <a:solidFill>
                  <a:srgbClr val="B47109"/>
                </a:solidFill>
                <a:effectLst/>
                <a:latin typeface="Consolas" panose="020B0609020204030204" pitchFamily="49" charset="0"/>
              </a:rPr>
              <a:t>"Hi"</a:t>
            </a:r>
            <a:r>
              <a:rPr lang="en-US" sz="3200" b="1" dirty="0">
                <a:solidFill>
                  <a:srgbClr val="654735"/>
                </a:solidFill>
                <a:effectLst/>
                <a:latin typeface="Consolas" panose="020B0609020204030204" pitchFamily="49" charset="0"/>
              </a:rPr>
              <a:t>);</a:t>
            </a:r>
            <a:endParaRPr lang="en-US" sz="3200" b="1" dirty="0">
              <a:solidFill>
                <a:srgbClr val="6C782E"/>
              </a:solidFill>
              <a:latin typeface="Consolas" panose="020B0609020204030204" pitchFamily="49" charset="0"/>
            </a:endParaRPr>
          </a:p>
          <a:p>
            <a:r>
              <a:rPr lang="en-US" sz="3200" b="1" dirty="0">
                <a:solidFill>
                  <a:srgbClr val="654735"/>
                </a:solidFill>
                <a:effectLst/>
                <a:latin typeface="Consolas" panose="020B0609020204030204" pitchFamily="49" charset="0"/>
              </a:rPr>
              <a:t>}</a:t>
            </a:r>
          </a:p>
          <a:p>
            <a:endParaRPr lang="en-US" sz="1600" b="0" dirty="0">
              <a:solidFill>
                <a:srgbClr val="654735"/>
              </a:solidFill>
              <a:effectLst/>
              <a:latin typeface="Consolas" panose="020B0609020204030204" pitchFamily="49" charset="0"/>
            </a:endParaRPr>
          </a:p>
          <a:p>
            <a:r>
              <a:rPr lang="en-US" sz="3200" b="0" dirty="0" err="1">
                <a:solidFill>
                  <a:srgbClr val="6C782E"/>
                </a:solidFill>
                <a:effectLst/>
                <a:latin typeface="Consolas" panose="020B0609020204030204" pitchFamily="49" charset="0"/>
              </a:rPr>
              <a:t>setInterval</a:t>
            </a:r>
            <a:r>
              <a:rPr lang="en-US" sz="3200" b="0" dirty="0">
                <a:solidFill>
                  <a:srgbClr val="654735"/>
                </a:solidFill>
                <a:effectLst/>
                <a:latin typeface="Consolas" panose="020B0609020204030204" pitchFamily="49" charset="0"/>
              </a:rPr>
              <a:t>(</a:t>
            </a:r>
            <a:r>
              <a:rPr lang="en-US" sz="3200" b="0" dirty="0">
                <a:solidFill>
                  <a:srgbClr val="6C782E"/>
                </a:solidFill>
                <a:effectLst/>
                <a:latin typeface="Consolas" panose="020B0609020204030204" pitchFamily="49" charset="0"/>
              </a:rPr>
              <a:t>hi</a:t>
            </a:r>
            <a:r>
              <a:rPr lang="en-US" sz="3200" b="0" dirty="0">
                <a:solidFill>
                  <a:srgbClr val="654735"/>
                </a:solidFill>
                <a:effectLst/>
                <a:latin typeface="Consolas" panose="020B0609020204030204" pitchFamily="49" charset="0"/>
              </a:rPr>
              <a:t>, </a:t>
            </a:r>
            <a:r>
              <a:rPr lang="en-US" sz="3200" b="0" dirty="0">
                <a:solidFill>
                  <a:srgbClr val="945E80"/>
                </a:solidFill>
                <a:effectLst/>
                <a:latin typeface="Consolas" panose="020B0609020204030204" pitchFamily="49" charset="0"/>
              </a:rPr>
              <a:t>1000</a:t>
            </a:r>
            <a:r>
              <a:rPr lang="en-US" sz="3200" b="0" dirty="0">
                <a:solidFill>
                  <a:srgbClr val="654735"/>
                </a:solidFill>
                <a:effectLst/>
                <a:latin typeface="Consolas" panose="020B0609020204030204" pitchFamily="49" charset="0"/>
              </a:rPr>
              <a:t>);</a:t>
            </a:r>
          </a:p>
        </p:txBody>
      </p:sp>
      <p:sp>
        <p:nvSpPr>
          <p:cNvPr id="25" name="Text Placeholder 24">
            <a:extLst>
              <a:ext uri="{FF2B5EF4-FFF2-40B4-BE49-F238E27FC236}">
                <a16:creationId xmlns:a16="http://schemas.microsoft.com/office/drawing/2014/main" id="{409EE273-65DC-EBC2-149C-7BB5726CEBDB}"/>
              </a:ext>
            </a:extLst>
          </p:cNvPr>
          <p:cNvSpPr>
            <a:spLocks noGrp="1"/>
          </p:cNvSpPr>
          <p:nvPr>
            <p:ph type="body" sz="quarter" idx="13"/>
          </p:nvPr>
        </p:nvSpPr>
        <p:spPr/>
        <p:txBody>
          <a:bodyPr/>
          <a:lstStyle/>
          <a:p>
            <a:r>
              <a:rPr lang="en-US" dirty="0"/>
              <a:t>3</a:t>
            </a:r>
          </a:p>
        </p:txBody>
      </p:sp>
      <p:sp>
        <p:nvSpPr>
          <p:cNvPr id="27" name="Slide Number Placeholder 26">
            <a:extLst>
              <a:ext uri="{FF2B5EF4-FFF2-40B4-BE49-F238E27FC236}">
                <a16:creationId xmlns:a16="http://schemas.microsoft.com/office/drawing/2014/main" id="{900E35B6-58C6-ABFD-1333-AA1B7702D18A}"/>
              </a:ext>
            </a:extLst>
          </p:cNvPr>
          <p:cNvSpPr>
            <a:spLocks noGrp="1"/>
          </p:cNvSpPr>
          <p:nvPr>
            <p:ph type="sldNum" sz="quarter" idx="16"/>
          </p:nvPr>
        </p:nvSpPr>
        <p:spPr>
          <a:xfrm>
            <a:off x="1651903" y="731520"/>
            <a:ext cx="941832" cy="777240"/>
          </a:xfrm>
        </p:spPr>
        <p:txBody>
          <a:bodyPr/>
          <a:lstStyle/>
          <a:p>
            <a:r>
              <a:rPr lang="en-US" sz="2400" dirty="0"/>
              <a:t>👤</a:t>
            </a:r>
          </a:p>
        </p:txBody>
      </p:sp>
      <p:sp>
        <p:nvSpPr>
          <p:cNvPr id="6" name="TextBox 5">
            <a:extLst>
              <a:ext uri="{FF2B5EF4-FFF2-40B4-BE49-F238E27FC236}">
                <a16:creationId xmlns:a16="http://schemas.microsoft.com/office/drawing/2014/main" id="{6B01B672-5A39-05A2-26EB-76F20527B956}"/>
              </a:ext>
            </a:extLst>
          </p:cNvPr>
          <p:cNvSpPr txBox="1"/>
          <p:nvPr/>
        </p:nvSpPr>
        <p:spPr>
          <a:xfrm>
            <a:off x="5938838" y="2768769"/>
            <a:ext cx="5792289" cy="1569660"/>
          </a:xfrm>
          <a:prstGeom prst="rect">
            <a:avLst/>
          </a:prstGeom>
          <a:noFill/>
        </p:spPr>
        <p:txBody>
          <a:bodyPr wrap="square">
            <a:spAutoFit/>
          </a:bodyPr>
          <a:lstStyle/>
          <a:p>
            <a:r>
              <a:rPr lang="en-US" sz="3200" b="0" dirty="0" err="1">
                <a:solidFill>
                  <a:srgbClr val="6C782E"/>
                </a:solidFill>
                <a:effectLst/>
                <a:latin typeface="Consolas" panose="020B0609020204030204" pitchFamily="49" charset="0"/>
              </a:rPr>
              <a:t>setInterval</a:t>
            </a:r>
            <a:r>
              <a:rPr lang="en-US" sz="3200" b="0" dirty="0">
                <a:solidFill>
                  <a:srgbClr val="654735"/>
                </a:solidFill>
                <a:effectLst/>
                <a:latin typeface="Consolas" panose="020B0609020204030204" pitchFamily="49" charset="0"/>
              </a:rPr>
              <a:t>(</a:t>
            </a:r>
            <a:r>
              <a:rPr lang="en-US" sz="3200" b="1" dirty="0">
                <a:solidFill>
                  <a:srgbClr val="C14A4A"/>
                </a:solidFill>
                <a:effectLst/>
                <a:latin typeface="Consolas" panose="020B0609020204030204" pitchFamily="49" charset="0"/>
              </a:rPr>
              <a:t>function</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r>
              <a:rPr lang="en-US" sz="3200" b="1" dirty="0">
                <a:solidFill>
                  <a:srgbClr val="6C782E"/>
                </a:solidFill>
                <a:effectLst/>
                <a:latin typeface="Consolas" panose="020B0609020204030204" pitchFamily="49" charset="0"/>
              </a:rPr>
              <a:t> </a:t>
            </a:r>
            <a:r>
              <a:rPr lang="en-US" sz="3200" b="1" dirty="0">
                <a:solidFill>
                  <a:srgbClr val="654735"/>
                </a:solidFill>
                <a:effectLst/>
                <a:latin typeface="Consolas" panose="020B0609020204030204" pitchFamily="49" charset="0"/>
              </a:rPr>
              <a:t>{</a:t>
            </a:r>
          </a:p>
          <a:p>
            <a:r>
              <a:rPr lang="en-US" sz="3200" b="1" dirty="0">
                <a:solidFill>
                  <a:srgbClr val="6C782E"/>
                </a:solidFill>
                <a:effectLst/>
                <a:latin typeface="Consolas" panose="020B0609020204030204" pitchFamily="49" charset="0"/>
              </a:rPr>
              <a:t>  alert</a:t>
            </a:r>
            <a:r>
              <a:rPr lang="en-US" sz="3200" b="1" dirty="0">
                <a:solidFill>
                  <a:srgbClr val="654735"/>
                </a:solidFill>
                <a:effectLst/>
                <a:latin typeface="Consolas" panose="020B0609020204030204" pitchFamily="49" charset="0"/>
              </a:rPr>
              <a:t>(</a:t>
            </a:r>
            <a:r>
              <a:rPr lang="en-US" sz="3200" b="1" dirty="0">
                <a:solidFill>
                  <a:srgbClr val="B47109"/>
                </a:solidFill>
                <a:effectLst/>
                <a:latin typeface="Consolas" panose="020B0609020204030204" pitchFamily="49" charset="0"/>
              </a:rPr>
              <a:t>"Hi"</a:t>
            </a:r>
            <a:r>
              <a:rPr lang="en-US" sz="3200" b="1" dirty="0">
                <a:solidFill>
                  <a:srgbClr val="654735"/>
                </a:solidFill>
                <a:effectLst/>
                <a:latin typeface="Consolas" panose="020B0609020204030204" pitchFamily="49" charset="0"/>
              </a:rPr>
              <a:t>);</a:t>
            </a:r>
          </a:p>
          <a:p>
            <a:r>
              <a:rPr lang="en-US" sz="3200" b="1" dirty="0">
                <a:solidFill>
                  <a:srgbClr val="654735"/>
                </a:solidFill>
                <a:effectLst/>
                <a:latin typeface="Consolas" panose="020B0609020204030204" pitchFamily="49" charset="0"/>
              </a:rPr>
              <a:t>}</a:t>
            </a:r>
            <a:r>
              <a:rPr lang="en-US" sz="3200" b="0" dirty="0">
                <a:solidFill>
                  <a:srgbClr val="654735"/>
                </a:solidFill>
                <a:effectLst/>
                <a:latin typeface="Consolas" panose="020B0609020204030204" pitchFamily="49" charset="0"/>
              </a:rPr>
              <a:t>, </a:t>
            </a:r>
            <a:r>
              <a:rPr lang="en-US" sz="3200" b="0" dirty="0">
                <a:solidFill>
                  <a:srgbClr val="945E80"/>
                </a:solidFill>
                <a:effectLst/>
                <a:latin typeface="Consolas" panose="020B0609020204030204" pitchFamily="49" charset="0"/>
              </a:rPr>
              <a:t>1000</a:t>
            </a:r>
            <a:r>
              <a:rPr lang="en-US" sz="3200" b="0" dirty="0">
                <a:solidFill>
                  <a:srgbClr val="654735"/>
                </a:solidFill>
                <a:effectLst/>
                <a:latin typeface="Consolas" panose="020B0609020204030204" pitchFamily="49" charset="0"/>
              </a:rPr>
              <a:t>);</a:t>
            </a:r>
          </a:p>
        </p:txBody>
      </p:sp>
      <p:sp>
        <p:nvSpPr>
          <p:cNvPr id="3" name="TextBox 2">
            <a:extLst>
              <a:ext uri="{FF2B5EF4-FFF2-40B4-BE49-F238E27FC236}">
                <a16:creationId xmlns:a16="http://schemas.microsoft.com/office/drawing/2014/main" id="{C8C41277-ED79-13E0-6623-9424737230FE}"/>
              </a:ext>
            </a:extLst>
          </p:cNvPr>
          <p:cNvSpPr txBox="1"/>
          <p:nvPr/>
        </p:nvSpPr>
        <p:spPr>
          <a:xfrm>
            <a:off x="1926771" y="1508760"/>
            <a:ext cx="9532955" cy="461665"/>
          </a:xfrm>
          <a:prstGeom prst="rect">
            <a:avLst/>
          </a:prstGeom>
          <a:noFill/>
        </p:spPr>
        <p:txBody>
          <a:bodyPr wrap="square" rtlCol="0">
            <a:spAutoFit/>
          </a:bodyPr>
          <a:lstStyle/>
          <a:p>
            <a:r>
              <a:rPr lang="en-US" sz="2400" b="1" dirty="0">
                <a:solidFill>
                  <a:schemeClr val="accent1"/>
                </a:solidFill>
                <a:latin typeface="+mj-lt"/>
                <a:cs typeface="Arial" panose="020B0604020202020204" pitchFamily="34" charset="0"/>
              </a:rPr>
              <a:t>anonymous functions </a:t>
            </a:r>
            <a:r>
              <a:rPr lang="en-US" sz="2000" dirty="0">
                <a:latin typeface="+mj-lt"/>
                <a:cs typeface="Arial" panose="020B0604020202020204" pitchFamily="34" charset="0"/>
              </a:rPr>
              <a:t>are function </a:t>
            </a:r>
            <a:r>
              <a:rPr lang="en-US" sz="2000" dirty="0">
                <a:solidFill>
                  <a:srgbClr val="FF0000"/>
                </a:solidFill>
                <a:latin typeface="+mj-lt"/>
                <a:cs typeface="Arial" panose="020B0604020202020204" pitchFamily="34" charset="0"/>
              </a:rPr>
              <a:t>expressions</a:t>
            </a:r>
            <a:r>
              <a:rPr lang="en-US" sz="2000" dirty="0">
                <a:latin typeface="+mj-lt"/>
                <a:cs typeface="Arial" panose="020B0604020202020204" pitchFamily="34" charset="0"/>
              </a:rPr>
              <a:t> without names.</a:t>
            </a:r>
            <a:endParaRPr lang="en-US" sz="2000" dirty="0">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96C9EB31-C7C6-D40E-26C1-8553A134416A}"/>
              </a:ext>
            </a:extLst>
          </p:cNvPr>
          <p:cNvCxnSpPr>
            <a:cxnSpLocks/>
          </p:cNvCxnSpPr>
          <p:nvPr/>
        </p:nvCxnSpPr>
        <p:spPr>
          <a:xfrm>
            <a:off x="5781675" y="1970425"/>
            <a:ext cx="0" cy="42875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1F5CFF41-C995-4ABC-A48B-ED3CA93253C3}"/>
              </a:ext>
            </a:extLst>
          </p:cNvPr>
          <p:cNvSpPr txBox="1"/>
          <p:nvPr/>
        </p:nvSpPr>
        <p:spPr>
          <a:xfrm>
            <a:off x="491898" y="2093536"/>
            <a:ext cx="4627506" cy="677108"/>
          </a:xfrm>
          <a:prstGeom prst="rect">
            <a:avLst/>
          </a:prstGeom>
          <a:noFill/>
        </p:spPr>
        <p:txBody>
          <a:bodyPr wrap="square" rtlCol="0">
            <a:spAutoFit/>
          </a:bodyPr>
          <a:lstStyle/>
          <a:p>
            <a:r>
              <a:rPr lang="en-US" dirty="0">
                <a:latin typeface="+mj-lt"/>
                <a:cs typeface="Arial" panose="020B0604020202020204" pitchFamily="34" charset="0"/>
              </a:rPr>
              <a:t>functions can be stored in </a:t>
            </a:r>
            <a:r>
              <a:rPr lang="en-US" sz="2000" dirty="0">
                <a:solidFill>
                  <a:schemeClr val="accent1"/>
                </a:solidFill>
                <a:latin typeface="+mj-lt"/>
                <a:cs typeface="Arial" panose="020B0604020202020204" pitchFamily="34" charset="0"/>
              </a:rPr>
              <a:t>variables</a:t>
            </a:r>
            <a:r>
              <a:rPr lang="en-US" dirty="0">
                <a:latin typeface="+mj-lt"/>
                <a:cs typeface="Arial" panose="020B0604020202020204" pitchFamily="34" charset="0"/>
              </a:rPr>
              <a:t> and passed as </a:t>
            </a:r>
            <a:r>
              <a:rPr lang="en-US" sz="2000" dirty="0">
                <a:solidFill>
                  <a:schemeClr val="accent1"/>
                </a:solidFill>
                <a:latin typeface="+mj-lt"/>
                <a:cs typeface="Arial" panose="020B0604020202020204" pitchFamily="34" charset="0"/>
              </a:rPr>
              <a:t>objects</a:t>
            </a:r>
            <a:endParaRPr lang="en-US" sz="1600" dirty="0">
              <a:solidFill>
                <a:schemeClr val="accent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3F1A2F5-B938-A3A1-8D54-C9140E585CFB}"/>
              </a:ext>
            </a:extLst>
          </p:cNvPr>
          <p:cNvSpPr txBox="1"/>
          <p:nvPr/>
        </p:nvSpPr>
        <p:spPr>
          <a:xfrm>
            <a:off x="5938838" y="2093536"/>
            <a:ext cx="4627506" cy="677108"/>
          </a:xfrm>
          <a:prstGeom prst="rect">
            <a:avLst/>
          </a:prstGeom>
          <a:noFill/>
        </p:spPr>
        <p:txBody>
          <a:bodyPr wrap="square" rtlCol="0">
            <a:spAutoFit/>
          </a:bodyPr>
          <a:lstStyle/>
          <a:p>
            <a:r>
              <a:rPr lang="en-US" dirty="0">
                <a:latin typeface="+mj-lt"/>
                <a:cs typeface="Arial" panose="020B0604020202020204" pitchFamily="34" charset="0"/>
              </a:rPr>
              <a:t>functions can also be passed </a:t>
            </a:r>
            <a:r>
              <a:rPr lang="en-US" sz="2000" b="1" dirty="0">
                <a:solidFill>
                  <a:schemeClr val="accent1"/>
                </a:solidFill>
                <a:latin typeface="+mj-lt"/>
                <a:cs typeface="Arial" panose="020B0604020202020204" pitchFamily="34" charset="0"/>
              </a:rPr>
              <a:t>directly</a:t>
            </a:r>
            <a:r>
              <a:rPr lang="en-US" dirty="0">
                <a:latin typeface="+mj-lt"/>
                <a:cs typeface="Arial" panose="020B0604020202020204" pitchFamily="34" charset="0"/>
              </a:rPr>
              <a:t> to other function calls</a:t>
            </a:r>
            <a:endParaRPr lang="en-US" sz="1600" dirty="0">
              <a:solidFill>
                <a:schemeClr val="accent1"/>
              </a:solidFill>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F37B518C-C0E8-4087-A6F7-6730B34AA188}"/>
              </a:ext>
            </a:extLst>
          </p:cNvPr>
          <p:cNvCxnSpPr>
            <a:cxnSpLocks/>
          </p:cNvCxnSpPr>
          <p:nvPr/>
        </p:nvCxnSpPr>
        <p:spPr>
          <a:xfrm>
            <a:off x="0" y="1970425"/>
            <a:ext cx="121920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4" name="Speech Bubble: Rectangle 23">
            <a:extLst>
              <a:ext uri="{FF2B5EF4-FFF2-40B4-BE49-F238E27FC236}">
                <a16:creationId xmlns:a16="http://schemas.microsoft.com/office/drawing/2014/main" id="{A6540389-9BD0-648E-2562-6AE8B239C7E8}"/>
              </a:ext>
            </a:extLst>
          </p:cNvPr>
          <p:cNvSpPr/>
          <p:nvPr/>
        </p:nvSpPr>
        <p:spPr>
          <a:xfrm>
            <a:off x="6505575" y="4676775"/>
            <a:ext cx="1800226" cy="1038225"/>
          </a:xfrm>
          <a:prstGeom prst="wedgeRectCallout">
            <a:avLst>
              <a:gd name="adj1" fmla="val -20717"/>
              <a:gd name="adj2" fmla="val 8393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Hi</a:t>
            </a:r>
          </a:p>
        </p:txBody>
      </p:sp>
    </p:spTree>
    <p:extLst>
      <p:ext uri="{BB962C8B-B14F-4D97-AF65-F5344CB8AC3E}">
        <p14:creationId xmlns:p14="http://schemas.microsoft.com/office/powerpoint/2010/main" val="13432233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up)">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500"/>
                                        <p:tgtEl>
                                          <p:spTgt spid="2">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1" end="1"/>
                                            </p:txEl>
                                          </p:spTgt>
                                        </p:tgtEl>
                                        <p:attrNameLst>
                                          <p:attrName>style.visibility</p:attrName>
                                        </p:attrNameLst>
                                      </p:cBhvr>
                                      <p:to>
                                        <p:strVal val="visible"/>
                                      </p:to>
                                    </p:set>
                                    <p:animEffect transition="in" filter="fade">
                                      <p:cBhvr>
                                        <p:cTn id="24" dur="500"/>
                                        <p:tgtEl>
                                          <p:spTgt spid="2">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fade">
                                      <p:cBhvr>
                                        <p:cTn id="27" dur="500"/>
                                        <p:tgtEl>
                                          <p:spTgt spid="2">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Effect transition="in" filter="fade">
                                      <p:cBhvr>
                                        <p:cTn id="30" dur="500"/>
                                        <p:tgtEl>
                                          <p:spTgt spid="2">
                                            <p:txEl>
                                              <p:pRg st="4" end="4"/>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animEffect transition="in" filter="fade">
                                      <p:cBhvr>
                                        <p:cTn id="43" dur="500"/>
                                        <p:tgtEl>
                                          <p:spTgt spid="6">
                                            <p:txEl>
                                              <p:pRg st="0" end="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1" end="1"/>
                                            </p:txEl>
                                          </p:spTgt>
                                        </p:tgtEl>
                                        <p:attrNameLst>
                                          <p:attrName>style.visibility</p:attrName>
                                        </p:attrNameLst>
                                      </p:cBhvr>
                                      <p:to>
                                        <p:strVal val="visible"/>
                                      </p:to>
                                    </p:set>
                                    <p:animEffect transition="in" filter="fade">
                                      <p:cBhvr>
                                        <p:cTn id="46" dur="500"/>
                                        <p:tgtEl>
                                          <p:spTgt spid="6">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animEffect transition="in" filter="fade">
                                      <p:cBhvr>
                                        <p:cTn id="49" dur="500"/>
                                        <p:tgtEl>
                                          <p:spTgt spid="6">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13" grpId="0"/>
      <p:bldP spid="14" grpId="0"/>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881F-CA86-A4F1-802F-E64731BD288E}"/>
              </a:ext>
            </a:extLst>
          </p:cNvPr>
          <p:cNvSpPr>
            <a:spLocks noGrp="1"/>
          </p:cNvSpPr>
          <p:nvPr>
            <p:ph type="title"/>
          </p:nvPr>
        </p:nvSpPr>
        <p:spPr/>
        <p:txBody>
          <a:bodyPr/>
          <a:lstStyle/>
          <a:p>
            <a:r>
              <a:rPr lang="en-US" dirty="0"/>
              <a:t>that’s a lot of text…</a:t>
            </a:r>
          </a:p>
        </p:txBody>
      </p:sp>
      <p:sp>
        <p:nvSpPr>
          <p:cNvPr id="4" name="Rectangle 3">
            <a:extLst>
              <a:ext uri="{FF2B5EF4-FFF2-40B4-BE49-F238E27FC236}">
                <a16:creationId xmlns:a16="http://schemas.microsoft.com/office/drawing/2014/main" id="{1BCA2ACA-A166-813B-C18F-6F70C64F8F2B}"/>
              </a:ext>
            </a:extLst>
          </p:cNvPr>
          <p:cNvSpPr/>
          <p:nvPr/>
        </p:nvSpPr>
        <p:spPr>
          <a:xfrm>
            <a:off x="725424" y="3190875"/>
            <a:ext cx="1732026" cy="25050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a:t>
            </a:r>
          </a:p>
        </p:txBody>
      </p:sp>
    </p:spTree>
    <p:extLst>
      <p:ext uri="{BB962C8B-B14F-4D97-AF65-F5344CB8AC3E}">
        <p14:creationId xmlns:p14="http://schemas.microsoft.com/office/powerpoint/2010/main" val="41633518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Candy Wallpapers | Best Wallpapers">
            <a:extLst>
              <a:ext uri="{FF2B5EF4-FFF2-40B4-BE49-F238E27FC236}">
                <a16:creationId xmlns:a16="http://schemas.microsoft.com/office/drawing/2014/main" id="{51FF823C-BB5D-35D3-A743-50A923F9D4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46" r="3941" b="10001"/>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5E1DB8-F8BC-8F5F-1983-4919687284B5}"/>
              </a:ext>
            </a:extLst>
          </p:cNvPr>
          <p:cNvSpPr txBox="1"/>
          <p:nvPr/>
        </p:nvSpPr>
        <p:spPr>
          <a:xfrm rot="18076158">
            <a:off x="7265270" y="360513"/>
            <a:ext cx="817853" cy="369332"/>
          </a:xfrm>
          <a:prstGeom prst="rect">
            <a:avLst/>
          </a:prstGeom>
          <a:noFill/>
        </p:spPr>
        <p:txBody>
          <a:bodyPr wrap="none" rtlCol="0">
            <a:spAutoFit/>
          </a:bodyPr>
          <a:lstStyle/>
          <a:p>
            <a:r>
              <a:rPr lang="en-US" b="1" dirty="0" err="1">
                <a:latin typeface="Consolas" panose="020B0609020204030204" pitchFamily="49" charset="0"/>
              </a:rPr>
              <a:t>i</a:t>
            </a:r>
            <a:r>
              <a:rPr lang="en-US" b="1" dirty="0">
                <a:latin typeface="Consolas" panose="020B0609020204030204" pitchFamily="49" charset="0"/>
              </a:rPr>
              <a:t>=i+1</a:t>
            </a:r>
          </a:p>
        </p:txBody>
      </p:sp>
      <p:sp>
        <p:nvSpPr>
          <p:cNvPr id="11" name="TextBox 10">
            <a:extLst>
              <a:ext uri="{FF2B5EF4-FFF2-40B4-BE49-F238E27FC236}">
                <a16:creationId xmlns:a16="http://schemas.microsoft.com/office/drawing/2014/main" id="{D47B7227-C070-F866-70DC-88C02B602C2F}"/>
              </a:ext>
            </a:extLst>
          </p:cNvPr>
          <p:cNvSpPr txBox="1"/>
          <p:nvPr/>
        </p:nvSpPr>
        <p:spPr>
          <a:xfrm>
            <a:off x="8405446" y="2816551"/>
            <a:ext cx="694421" cy="461665"/>
          </a:xfrm>
          <a:prstGeom prst="rect">
            <a:avLst/>
          </a:prstGeom>
          <a:noFill/>
        </p:spPr>
        <p:txBody>
          <a:bodyPr wrap="none" rtlCol="0">
            <a:spAutoFit/>
          </a:bodyPr>
          <a:lstStyle/>
          <a:p>
            <a:r>
              <a:rPr lang="en-US" sz="2400" b="1" dirty="0" err="1">
                <a:latin typeface="Consolas" panose="020B0609020204030204" pitchFamily="49" charset="0"/>
              </a:rPr>
              <a:t>i</a:t>
            </a:r>
            <a:r>
              <a:rPr lang="en-US" sz="2400" b="1" dirty="0">
                <a:latin typeface="Consolas" panose="020B0609020204030204" pitchFamily="49" charset="0"/>
              </a:rPr>
              <a:t>++</a:t>
            </a:r>
          </a:p>
        </p:txBody>
      </p:sp>
      <p:cxnSp>
        <p:nvCxnSpPr>
          <p:cNvPr id="13" name="Connector: Curved 12">
            <a:extLst>
              <a:ext uri="{FF2B5EF4-FFF2-40B4-BE49-F238E27FC236}">
                <a16:creationId xmlns:a16="http://schemas.microsoft.com/office/drawing/2014/main" id="{79B76299-E373-4989-51D4-747EFCB6332E}"/>
              </a:ext>
            </a:extLst>
          </p:cNvPr>
          <p:cNvCxnSpPr>
            <a:cxnSpLocks/>
            <a:stCxn id="10" idx="2"/>
            <a:endCxn id="11" idx="0"/>
          </p:cNvCxnSpPr>
          <p:nvPr/>
        </p:nvCxnSpPr>
        <p:spPr>
          <a:xfrm>
            <a:off x="7832038" y="641032"/>
            <a:ext cx="920619" cy="2175519"/>
          </a:xfrm>
          <a:prstGeom prst="curvedConnector2">
            <a:avLst/>
          </a:prstGeom>
          <a:ln w="57150">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2DC145FC-F0CA-840F-5BA0-D256178F4B99}"/>
              </a:ext>
            </a:extLst>
          </p:cNvPr>
          <p:cNvSpPr/>
          <p:nvPr/>
        </p:nvSpPr>
        <p:spPr>
          <a:xfrm>
            <a:off x="-5" y="0"/>
            <a:ext cx="5756033" cy="6858000"/>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latin typeface="+mj-lt"/>
              </a:rPr>
              <a:t>is built into languages in various ways </a:t>
            </a:r>
          </a:p>
        </p:txBody>
      </p:sp>
      <p:sp>
        <p:nvSpPr>
          <p:cNvPr id="19" name="Rectangle 18">
            <a:extLst>
              <a:ext uri="{FF2B5EF4-FFF2-40B4-BE49-F238E27FC236}">
                <a16:creationId xmlns:a16="http://schemas.microsoft.com/office/drawing/2014/main" id="{A333BFF0-4F1A-3B1A-02BC-43558C28C5F3}"/>
              </a:ext>
            </a:extLst>
          </p:cNvPr>
          <p:cNvSpPr/>
          <p:nvPr/>
        </p:nvSpPr>
        <p:spPr>
          <a:xfrm>
            <a:off x="-5" y="0"/>
            <a:ext cx="5756033" cy="5495770"/>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latin typeface="+mj-lt"/>
              </a:rPr>
              <a:t>is usually shorthand for common operations</a:t>
            </a:r>
          </a:p>
        </p:txBody>
      </p:sp>
      <p:sp>
        <p:nvSpPr>
          <p:cNvPr id="16" name="Rectangle 15">
            <a:extLst>
              <a:ext uri="{FF2B5EF4-FFF2-40B4-BE49-F238E27FC236}">
                <a16:creationId xmlns:a16="http://schemas.microsoft.com/office/drawing/2014/main" id="{EC380985-9E4B-FBA6-4903-676AFAB0CEC5}"/>
              </a:ext>
            </a:extLst>
          </p:cNvPr>
          <p:cNvSpPr/>
          <p:nvPr/>
        </p:nvSpPr>
        <p:spPr>
          <a:xfrm>
            <a:off x="-3" y="-3"/>
            <a:ext cx="5756033" cy="4021019"/>
          </a:xfrm>
          <a:prstGeom prst="rect">
            <a:avLst/>
          </a:prstGeom>
          <a:solidFill>
            <a:srgbClr val="FC2834">
              <a:alpha val="3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bIns="182880" rtlCol="0" anchor="b"/>
          <a:lstStyle/>
          <a:p>
            <a:r>
              <a:rPr lang="en-US" sz="3200" b="1" dirty="0">
                <a:ln w="9525">
                  <a:solidFill>
                    <a:schemeClr val="tx1"/>
                  </a:solidFill>
                </a:ln>
                <a:solidFill>
                  <a:schemeClr val="bg1"/>
                </a:solidFill>
              </a:rPr>
              <a:t>makes code “sweeter” for human use</a:t>
            </a:r>
          </a:p>
        </p:txBody>
      </p:sp>
      <p:sp>
        <p:nvSpPr>
          <p:cNvPr id="9" name="Rectangle 8">
            <a:extLst>
              <a:ext uri="{FF2B5EF4-FFF2-40B4-BE49-F238E27FC236}">
                <a16:creationId xmlns:a16="http://schemas.microsoft.com/office/drawing/2014/main" id="{7CBAADF6-0C54-769D-9F3F-41FF48FAB96B}"/>
              </a:ext>
            </a:extLst>
          </p:cNvPr>
          <p:cNvSpPr/>
          <p:nvPr/>
        </p:nvSpPr>
        <p:spPr>
          <a:xfrm>
            <a:off x="-2" y="-3"/>
            <a:ext cx="5756033" cy="3278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74320" rIns="91440" rtlCol="0" anchor="ctr"/>
          <a:lstStyle/>
          <a:p>
            <a:r>
              <a:rPr lang="en-US" sz="7200" b="1" i="1" dirty="0">
                <a:ln>
                  <a:solidFill>
                    <a:schemeClr val="tx1"/>
                  </a:solidFill>
                </a:ln>
                <a:solidFill>
                  <a:schemeClr val="bg1"/>
                </a:solidFill>
                <a:latin typeface="+mj-lt"/>
              </a:rPr>
              <a:t>syntactic sugar</a:t>
            </a:r>
          </a:p>
        </p:txBody>
      </p:sp>
    </p:spTree>
    <p:extLst>
      <p:ext uri="{BB962C8B-B14F-4D97-AF65-F5344CB8AC3E}">
        <p14:creationId xmlns:p14="http://schemas.microsoft.com/office/powerpoint/2010/main" val="325742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par>
                                <p:cTn id="8" presetID="22" presetClass="entr" presetSubtype="8" fill="hold" nodeType="withEffect">
                                  <p:stCondLst>
                                    <p:cond delay="0"/>
                                  </p:stCondLst>
                                  <p:childTnLst>
                                    <p:set>
                                      <p:cBhvr>
                                        <p:cTn id="9" dur="1" fill="hold">
                                          <p:stCondLst>
                                            <p:cond delay="0"/>
                                          </p:stCondLst>
                                        </p:cTn>
                                        <p:tgtEl>
                                          <p:spTgt spid="16">
                                            <p:txEl>
                                              <p:pRg st="0" end="0"/>
                                            </p:txEl>
                                          </p:spTgt>
                                        </p:tgtEl>
                                        <p:attrNameLst>
                                          <p:attrName>style.visibility</p:attrName>
                                        </p:attrNameLst>
                                      </p:cBhvr>
                                      <p:to>
                                        <p:strVal val="visible"/>
                                      </p:to>
                                    </p:set>
                                    <p:animEffect transition="in" filter="wipe(left)">
                                      <p:cBhvr>
                                        <p:cTn id="10" dur="500"/>
                                        <p:tgtEl>
                                          <p:spTgt spid="1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par>
                                <p:cTn id="16" presetID="22" presetClass="entr" presetSubtype="8" fill="hold" nodeType="withEffect">
                                  <p:stCondLst>
                                    <p:cond delay="0"/>
                                  </p:stCondLst>
                                  <p:childTnLst>
                                    <p:set>
                                      <p:cBhvr>
                                        <p:cTn id="17" dur="1" fill="hold">
                                          <p:stCondLst>
                                            <p:cond delay="0"/>
                                          </p:stCondLst>
                                        </p:cTn>
                                        <p:tgtEl>
                                          <p:spTgt spid="19">
                                            <p:txEl>
                                              <p:pRg st="0" end="0"/>
                                            </p:txEl>
                                          </p:spTgt>
                                        </p:tgtEl>
                                        <p:attrNameLst>
                                          <p:attrName>style.visibility</p:attrName>
                                        </p:attrNameLst>
                                      </p:cBhvr>
                                      <p:to>
                                        <p:strVal val="visible"/>
                                      </p:to>
                                    </p:set>
                                    <p:animEffect transition="in" filter="wipe(left)">
                                      <p:cBhvr>
                                        <p:cTn id="18" dur="500"/>
                                        <p:tgtEl>
                                          <p:spTgt spid="19">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par>
                                <p:cTn id="24" presetID="22" presetClass="entr" presetSubtype="8" fill="hold" nodeType="with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wipe(left)">
                                      <p:cBhvr>
                                        <p:cTn id="26" dur="500"/>
                                        <p:tgtEl>
                                          <p:spTgt spid="2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par>
                          <p:cTn id="37" fill="hold">
                            <p:stCondLst>
                              <p:cond delay="5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20" grpId="0" animBg="1"/>
      <p:bldP spid="19"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729A509-992F-8C10-902D-182448B5A1AE}"/>
              </a:ext>
            </a:extLst>
          </p:cNvPr>
          <p:cNvSpPr>
            <a:spLocks noGrp="1"/>
          </p:cNvSpPr>
          <p:nvPr>
            <p:ph type="title"/>
          </p:nvPr>
        </p:nvSpPr>
        <p:spPr/>
        <p:txBody>
          <a:bodyPr/>
          <a:lstStyle/>
          <a:p>
            <a:r>
              <a:rPr lang="en-US" dirty="0"/>
              <a:t>the magic arrow: </a:t>
            </a:r>
            <a:r>
              <a:rPr lang="en-US" b="1" dirty="0">
                <a:latin typeface="Consolas" panose="020B0609020204030204" pitchFamily="49" charset="0"/>
              </a:rPr>
              <a:t>=&gt;</a:t>
            </a:r>
          </a:p>
        </p:txBody>
      </p:sp>
      <p:sp>
        <p:nvSpPr>
          <p:cNvPr id="12" name="Content Placeholder 11">
            <a:extLst>
              <a:ext uri="{FF2B5EF4-FFF2-40B4-BE49-F238E27FC236}">
                <a16:creationId xmlns:a16="http://schemas.microsoft.com/office/drawing/2014/main" id="{84FA0F1E-A920-0194-981E-4B573643BB48}"/>
              </a:ext>
            </a:extLst>
          </p:cNvPr>
          <p:cNvSpPr>
            <a:spLocks noGrp="1"/>
          </p:cNvSpPr>
          <p:nvPr>
            <p:ph idx="1"/>
          </p:nvPr>
        </p:nvSpPr>
        <p:spPr>
          <a:xfrm>
            <a:off x="4180114" y="1508760"/>
            <a:ext cx="7279612" cy="399991"/>
          </a:xfrm>
        </p:spPr>
        <p:txBody>
          <a:bodyPr>
            <a:noAutofit/>
          </a:bodyPr>
          <a:lstStyle/>
          <a:p>
            <a:pPr fontAlgn="base"/>
            <a:r>
              <a:rPr lang="en-US" b="1" dirty="0">
                <a:latin typeface="Arial Black" panose="020B0604020202020204" pitchFamily="34" charset="0"/>
                <a:cs typeface="Arial Black" panose="020B0604020202020204" pitchFamily="34" charset="0"/>
              </a:rPr>
              <a:t>a shorter way to write function expressions in </a:t>
            </a:r>
            <a:r>
              <a:rPr lang="en-US" b="1" dirty="0" err="1">
                <a:latin typeface="Arial Black" panose="020B0604020202020204" pitchFamily="34" charset="0"/>
                <a:cs typeface="Arial Black" panose="020B0604020202020204" pitchFamily="34" charset="0"/>
              </a:rPr>
              <a:t>javascript</a:t>
            </a:r>
            <a:endParaRPr lang="en-US" b="1" dirty="0">
              <a:latin typeface="Arial Black" panose="020B0604020202020204" pitchFamily="34" charset="0"/>
              <a:cs typeface="Arial Black" panose="020B0604020202020204" pitchFamily="34" charset="0"/>
            </a:endParaRPr>
          </a:p>
        </p:txBody>
      </p:sp>
      <p:sp>
        <p:nvSpPr>
          <p:cNvPr id="19" name="Text Placeholder 18">
            <a:extLst>
              <a:ext uri="{FF2B5EF4-FFF2-40B4-BE49-F238E27FC236}">
                <a16:creationId xmlns:a16="http://schemas.microsoft.com/office/drawing/2014/main" id="{1A502D19-C614-886C-4945-5880F36E0998}"/>
              </a:ext>
            </a:extLst>
          </p:cNvPr>
          <p:cNvSpPr>
            <a:spLocks noGrp="1"/>
          </p:cNvSpPr>
          <p:nvPr>
            <p:ph type="body" sz="quarter" idx="13"/>
          </p:nvPr>
        </p:nvSpPr>
        <p:spPr/>
        <p:txBody>
          <a:bodyPr/>
          <a:lstStyle/>
          <a:p>
            <a:endParaRPr lang="en-US" dirty="0"/>
          </a:p>
        </p:txBody>
      </p:sp>
      <p:sp>
        <p:nvSpPr>
          <p:cNvPr id="17" name="Slide Number Placeholder 16">
            <a:extLst>
              <a:ext uri="{FF2B5EF4-FFF2-40B4-BE49-F238E27FC236}">
                <a16:creationId xmlns:a16="http://schemas.microsoft.com/office/drawing/2014/main" id="{E46CC291-411B-349C-8657-ED39C084F877}"/>
              </a:ext>
            </a:extLst>
          </p:cNvPr>
          <p:cNvSpPr>
            <a:spLocks noGrp="1"/>
          </p:cNvSpPr>
          <p:nvPr>
            <p:ph type="sldNum" sz="quarter" idx="15"/>
          </p:nvPr>
        </p:nvSpPr>
        <p:spPr/>
        <p:txBody>
          <a:bodyPr/>
          <a:lstStyle/>
          <a:p>
            <a:r>
              <a:rPr lang="en-US" sz="2400" dirty="0"/>
              <a:t>🏹</a:t>
            </a:r>
            <a:endParaRPr lang="en-US" dirty="0"/>
          </a:p>
        </p:txBody>
      </p:sp>
      <p:sp>
        <p:nvSpPr>
          <p:cNvPr id="10" name="Rectangle 9">
            <a:extLst>
              <a:ext uri="{FF2B5EF4-FFF2-40B4-BE49-F238E27FC236}">
                <a16:creationId xmlns:a16="http://schemas.microsoft.com/office/drawing/2014/main" id="{DB64E5E5-CC62-AADB-C2FD-0C531D693986}"/>
              </a:ext>
            </a:extLst>
          </p:cNvPr>
          <p:cNvSpPr>
            <a:spLocks noGrp="1" noRot="1" noMove="1" noResize="1" noEditPoints="1" noAdjustHandles="1" noChangeArrowheads="1" noChangeShapeType="1"/>
          </p:cNvSpPr>
          <p:nvPr/>
        </p:nvSpPr>
        <p:spPr>
          <a:xfrm>
            <a:off x="737752" y="2033367"/>
            <a:ext cx="6765486" cy="3376833"/>
          </a:xfrm>
          <a:prstGeom prst="rect">
            <a:avLst/>
          </a:prstGeom>
          <a:solidFill>
            <a:schemeClr val="bg2">
              <a:lumMod val="9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a:p>
            <a:r>
              <a:rPr lang="en-US" sz="6000" b="0" dirty="0">
                <a:solidFill>
                  <a:srgbClr val="1D2021"/>
                </a:solidFill>
                <a:effectLst/>
                <a:latin typeface="Consolas" panose="020B0609020204030204" pitchFamily="49" charset="0"/>
              </a:rPr>
              <a:t>  </a:t>
            </a:r>
            <a:r>
              <a:rPr lang="en-US" sz="6000" b="0" dirty="0">
                <a:solidFill>
                  <a:srgbClr val="79740E"/>
                </a:solidFill>
                <a:effectLst/>
                <a:latin typeface="Consolas" panose="020B0609020204030204" pitchFamily="49" charset="0"/>
              </a:rPr>
              <a:t>alert</a:t>
            </a:r>
            <a:r>
              <a:rPr lang="en-US" sz="6000" b="0" dirty="0">
                <a:solidFill>
                  <a:srgbClr val="665C54"/>
                </a:solidFill>
                <a:effectLst/>
                <a:latin typeface="Consolas" panose="020B0609020204030204" pitchFamily="49" charset="0"/>
              </a:rPr>
              <a:t>(</a:t>
            </a:r>
            <a:r>
              <a:rPr lang="en-US" sz="6000" b="0" dirty="0">
                <a:solidFill>
                  <a:srgbClr val="1D2021"/>
                </a:solidFill>
                <a:effectLst/>
                <a:latin typeface="Consolas" panose="020B0609020204030204" pitchFamily="49" charset="0"/>
              </a:rPr>
              <a:t>"</a:t>
            </a:r>
            <a:r>
              <a:rPr lang="en-US" sz="6000" b="0" dirty="0">
                <a:solidFill>
                  <a:srgbClr val="79740E"/>
                </a:solidFill>
                <a:effectLst/>
                <a:latin typeface="Consolas" panose="020B0609020204030204" pitchFamily="49" charset="0"/>
              </a:rPr>
              <a:t>Hi</a:t>
            </a:r>
            <a:r>
              <a:rPr lang="en-US" sz="6000" b="0" dirty="0">
                <a:solidFill>
                  <a:srgbClr val="1D2021"/>
                </a:solidFill>
                <a:effectLst/>
                <a:latin typeface="Consolas" panose="020B0609020204030204" pitchFamily="49" charset="0"/>
              </a:rPr>
              <a:t>"</a:t>
            </a:r>
            <a:r>
              <a:rPr lang="en-US" sz="6000" b="0" dirty="0">
                <a:solidFill>
                  <a:srgbClr val="665C54"/>
                </a:solidFill>
                <a:effectLst/>
                <a:latin typeface="Consolas" panose="020B0609020204030204" pitchFamily="49" charset="0"/>
              </a:rPr>
              <a:t>)</a:t>
            </a:r>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a:p>
            <a:r>
              <a:rPr lang="en-US" sz="6000" b="0" dirty="0">
                <a:solidFill>
                  <a:srgbClr val="1D2021"/>
                </a:solidFill>
                <a:effectLst/>
                <a:latin typeface="Consolas" panose="020B0609020204030204" pitchFamily="49" charset="0"/>
              </a:rPr>
              <a:t>}</a:t>
            </a:r>
            <a:endParaRPr lang="en-US" sz="6000" b="0" dirty="0">
              <a:solidFill>
                <a:srgbClr val="3C3836"/>
              </a:solidFill>
              <a:effectLst/>
              <a:latin typeface="Consolas" panose="020B0609020204030204" pitchFamily="49" charset="0"/>
            </a:endParaRPr>
          </a:p>
        </p:txBody>
      </p:sp>
      <p:sp>
        <p:nvSpPr>
          <p:cNvPr id="11" name="Rectangle 10">
            <a:extLst>
              <a:ext uri="{FF2B5EF4-FFF2-40B4-BE49-F238E27FC236}">
                <a16:creationId xmlns:a16="http://schemas.microsoft.com/office/drawing/2014/main" id="{497722F7-BE0A-FC76-0C93-8FD348318F2B}"/>
              </a:ext>
            </a:extLst>
          </p:cNvPr>
          <p:cNvSpPr>
            <a:spLocks noGrp="1" noRot="1" noMove="1" noResize="1" noEditPoints="1" noAdjustHandles="1" noChangeArrowheads="1" noChangeShapeType="1"/>
          </p:cNvSpPr>
          <p:nvPr/>
        </p:nvSpPr>
        <p:spPr>
          <a:xfrm>
            <a:off x="737753" y="2033367"/>
            <a:ext cx="6765486"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function</a:t>
            </a:r>
            <a:endParaRPr lang="en-US" sz="6000" b="0" dirty="0">
              <a:solidFill>
                <a:srgbClr val="665C54"/>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16" name="Rectangle 15">
            <a:extLst>
              <a:ext uri="{FF2B5EF4-FFF2-40B4-BE49-F238E27FC236}">
                <a16:creationId xmlns:a16="http://schemas.microsoft.com/office/drawing/2014/main" id="{58FCFE3F-A30E-159B-4B4E-D2C8F0307EC5}"/>
              </a:ext>
            </a:extLst>
          </p:cNvPr>
          <p:cNvSpPr/>
          <p:nvPr/>
        </p:nvSpPr>
        <p:spPr>
          <a:xfrm>
            <a:off x="737751" y="2033367"/>
            <a:ext cx="6765487"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endParaRPr lang="en-US" sz="6000" b="0" dirty="0">
              <a:solidFill>
                <a:srgbClr val="665C54"/>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20" name="Rectangle 19">
            <a:extLst>
              <a:ext uri="{FF2B5EF4-FFF2-40B4-BE49-F238E27FC236}">
                <a16:creationId xmlns:a16="http://schemas.microsoft.com/office/drawing/2014/main" id="{4CE2F320-3BB3-E4EE-3BF2-BED58B009292}"/>
              </a:ext>
            </a:extLst>
          </p:cNvPr>
          <p:cNvSpPr/>
          <p:nvPr/>
        </p:nvSpPr>
        <p:spPr>
          <a:xfrm>
            <a:off x="737750" y="2018094"/>
            <a:ext cx="6765487" cy="33768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000" b="0" dirty="0">
                <a:solidFill>
                  <a:srgbClr val="427B58"/>
                </a:solidFill>
                <a:effectLst/>
                <a:latin typeface="Consolas" panose="020B0609020204030204" pitchFamily="49" charset="0"/>
              </a:rPr>
              <a:t>        </a:t>
            </a:r>
            <a:r>
              <a:rPr lang="en-US" sz="2800" b="0" dirty="0">
                <a:solidFill>
                  <a:srgbClr val="427B58"/>
                </a:solidFill>
                <a:effectLst/>
                <a:latin typeface="Consolas" panose="020B0609020204030204" pitchFamily="49" charset="0"/>
              </a:rPr>
              <a:t> </a:t>
            </a:r>
            <a:r>
              <a:rPr lang="en-US" sz="8800" b="1" dirty="0">
                <a:solidFill>
                  <a:schemeClr val="accent1"/>
                </a:solidFill>
                <a:effectLst/>
                <a:latin typeface="Consolas" panose="020B0609020204030204" pitchFamily="49" charset="0"/>
              </a:rPr>
              <a:t>=&gt;</a:t>
            </a:r>
            <a:endParaRPr lang="en-US" sz="6000" b="1" dirty="0">
              <a:solidFill>
                <a:schemeClr val="accent1"/>
              </a:solidFill>
              <a:effectLst/>
              <a:latin typeface="Consolas" panose="020B0609020204030204" pitchFamily="49" charset="0"/>
            </a:endParaRPr>
          </a:p>
          <a:p>
            <a:endParaRPr lang="en-US" sz="6000" dirty="0">
              <a:solidFill>
                <a:srgbClr val="665C54"/>
              </a:solidFill>
              <a:latin typeface="Consolas" panose="020B0609020204030204" pitchFamily="49" charset="0"/>
            </a:endParaRPr>
          </a:p>
          <a:p>
            <a:endParaRPr lang="en-US" sz="6000" b="0" dirty="0">
              <a:solidFill>
                <a:srgbClr val="3C3836"/>
              </a:solidFill>
              <a:effectLst/>
              <a:latin typeface="Consolas" panose="020B0609020204030204" pitchFamily="49" charset="0"/>
            </a:endParaRPr>
          </a:p>
        </p:txBody>
      </p:sp>
      <p:sp>
        <p:nvSpPr>
          <p:cNvPr id="21" name="Rectangle 20">
            <a:extLst>
              <a:ext uri="{FF2B5EF4-FFF2-40B4-BE49-F238E27FC236}">
                <a16:creationId xmlns:a16="http://schemas.microsoft.com/office/drawing/2014/main" id="{EED88285-1B04-AE77-8788-F2B0BED3695F}"/>
              </a:ext>
            </a:extLst>
          </p:cNvPr>
          <p:cNvSpPr/>
          <p:nvPr/>
        </p:nvSpPr>
        <p:spPr>
          <a:xfrm>
            <a:off x="3774832" y="5633407"/>
            <a:ext cx="4829908" cy="5161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equals (</a:t>
            </a:r>
            <a:r>
              <a:rPr lang="en-US" dirty="0">
                <a:solidFill>
                  <a:schemeClr val="accent1"/>
                </a:solidFill>
              </a:rPr>
              <a:t>=</a:t>
            </a:r>
            <a:r>
              <a:rPr lang="en-US" dirty="0">
                <a:solidFill>
                  <a:schemeClr val="tx1"/>
                </a:solidFill>
              </a:rPr>
              <a:t>), then greater-than (</a:t>
            </a:r>
            <a:r>
              <a:rPr lang="en-US" dirty="0">
                <a:solidFill>
                  <a:schemeClr val="accent1"/>
                </a:solidFill>
              </a:rPr>
              <a:t>&gt;</a:t>
            </a:r>
            <a:r>
              <a:rPr lang="en-US" dirty="0">
                <a:solidFill>
                  <a:schemeClr val="tx1"/>
                </a:solidFill>
              </a:rPr>
              <a:t>)</a:t>
            </a:r>
          </a:p>
        </p:txBody>
      </p:sp>
    </p:spTree>
    <p:extLst>
      <p:ext uri="{BB962C8B-B14F-4D97-AF65-F5344CB8AC3E}">
        <p14:creationId xmlns:p14="http://schemas.microsoft.com/office/powerpoint/2010/main" val="2516646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up)">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1"/>
                                        </p:tgtEl>
                                      </p:cBhvr>
                                    </p:animEffect>
                                    <p:set>
                                      <p:cBhvr>
                                        <p:cTn id="23" dur="1" fill="hold">
                                          <p:stCondLst>
                                            <p:cond delay="499"/>
                                          </p:stCondLst>
                                        </p:cTn>
                                        <p:tgtEl>
                                          <p:spTgt spid="11"/>
                                        </p:tgtEl>
                                        <p:attrNameLst>
                                          <p:attrName>style.visibility</p:attrName>
                                        </p:attrNameLst>
                                      </p:cBhvr>
                                      <p:to>
                                        <p:strVal val="hidden"/>
                                      </p:to>
                                    </p:set>
                                  </p:childTnLst>
                                </p:cTn>
                              </p:par>
                            </p:childTnLst>
                          </p:cTn>
                        </p:par>
                        <p:par>
                          <p:cTn id="24" fill="hold">
                            <p:stCondLst>
                              <p:cond delay="500"/>
                            </p:stCondLst>
                            <p:childTnLst>
                              <p:par>
                                <p:cTn id="25" presetID="42" presetClass="path" presetSubtype="0" accel="50000" decel="50000" fill="hold" grpId="0" nodeType="afterEffect">
                                  <p:stCondLst>
                                    <p:cond delay="0"/>
                                  </p:stCondLst>
                                  <p:childTnLst>
                                    <p:animMotion origin="layout" path="M -6.25E-7 -2.59259E-6 L -0.10234 -0.00069 " pathEditMode="relative" rAng="0" ptsTypes="AA">
                                      <p:cBhvr>
                                        <p:cTn id="26" dur="2000" fill="hold"/>
                                        <p:tgtEl>
                                          <p:spTgt spid="16"/>
                                        </p:tgtEl>
                                        <p:attrNameLst>
                                          <p:attrName>ppt_x</p:attrName>
                                          <p:attrName>ppt_y</p:attrName>
                                        </p:attrNameLst>
                                      </p:cBhvr>
                                      <p:rCtr x="-5117" y="-46"/>
                                    </p:animMotion>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20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down)">
                                      <p:cBhvr>
                                        <p:cTn id="3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0" grpId="0" animBg="1"/>
      <p:bldP spid="11" grpId="0"/>
      <p:bldP spid="11" grpId="1"/>
      <p:bldP spid="16" grpId="0"/>
      <p:bldP spid="16" grpId="1"/>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6" name="TextBox 5">
            <a:extLst>
              <a:ext uri="{FF2B5EF4-FFF2-40B4-BE49-F238E27FC236}">
                <a16:creationId xmlns:a16="http://schemas.microsoft.com/office/drawing/2014/main" id="{C37A8EE4-4B25-9A15-B7CB-39E5E191D1D7}"/>
              </a:ext>
            </a:extLst>
          </p:cNvPr>
          <p:cNvSpPr txBox="1"/>
          <p:nvPr/>
        </p:nvSpPr>
        <p:spPr>
          <a:xfrm>
            <a:off x="911302" y="1537125"/>
            <a:ext cx="10548424" cy="523220"/>
          </a:xfrm>
          <a:prstGeom prst="rect">
            <a:avLst/>
          </a:prstGeom>
          <a:noFill/>
        </p:spPr>
        <p:txBody>
          <a:bodyPr wrap="square">
            <a:spAutoFit/>
          </a:bodyPr>
          <a:lstStyle/>
          <a:p>
            <a:pPr marL="0" indent="0" algn="r">
              <a:buNone/>
            </a:pPr>
            <a:r>
              <a:rPr lang="en-US" sz="2800" dirty="0"/>
              <a:t>one-line functions don’t need curly brackets</a:t>
            </a:r>
          </a:p>
        </p:txBody>
      </p:sp>
      <p:sp>
        <p:nvSpPr>
          <p:cNvPr id="27" name="TextBox 26">
            <a:extLst>
              <a:ext uri="{FF2B5EF4-FFF2-40B4-BE49-F238E27FC236}">
                <a16:creationId xmlns:a16="http://schemas.microsoft.com/office/drawing/2014/main" id="{CE5794FF-1CAC-FDC2-5C15-C00C8425B885}"/>
              </a:ext>
            </a:extLst>
          </p:cNvPr>
          <p:cNvSpPr txBox="1"/>
          <p:nvPr/>
        </p:nvSpPr>
        <p:spPr>
          <a:xfrm>
            <a:off x="977916" y="2029536"/>
            <a:ext cx="9361838"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79740E"/>
                </a:solidFill>
                <a:effectLst/>
                <a:latin typeface="Consolas" panose="020B0609020204030204" pitchFamily="49" charset="0"/>
              </a:rPr>
              <a:t>alert</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a:t>
            </a:r>
            <a:r>
              <a:rPr lang="en-US" sz="7200" dirty="0">
                <a:solidFill>
                  <a:srgbClr val="79740E"/>
                </a:solidFill>
                <a:effectLst/>
                <a:latin typeface="Consolas" panose="020B0609020204030204" pitchFamily="49" charset="0"/>
              </a:rPr>
              <a:t>Hi</a:t>
            </a:r>
            <a:r>
              <a:rPr lang="en-US" sz="7200" dirty="0">
                <a:solidFill>
                  <a:srgbClr val="1D2021"/>
                </a:solidFill>
                <a:effectLst/>
                <a:latin typeface="Consolas" panose="020B0609020204030204" pitchFamily="49" charset="0"/>
              </a:rPr>
              <a:t>"</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3" name="Rectangle 42">
            <a:extLst>
              <a:ext uri="{FF2B5EF4-FFF2-40B4-BE49-F238E27FC236}">
                <a16:creationId xmlns:a16="http://schemas.microsoft.com/office/drawing/2014/main" id="{FE52FED0-D3E2-B0F8-E3E4-FF4A95AFF3B5}"/>
              </a:ext>
            </a:extLst>
          </p:cNvPr>
          <p:cNvSpPr/>
          <p:nvPr/>
        </p:nvSpPr>
        <p:spPr>
          <a:xfrm>
            <a:off x="2947351" y="4699754"/>
            <a:ext cx="9244649" cy="1444112"/>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a:t>
            </a:r>
            <a:r>
              <a:rPr lang="en-US" sz="7200" b="1" dirty="0">
                <a:solidFill>
                  <a:srgbClr val="A9B665"/>
                </a:solidFill>
                <a:effectLst/>
                <a:latin typeface="Consolas" panose="020B0609020204030204" pitchFamily="49" charset="0"/>
              </a:rPr>
              <a:t>alert</a:t>
            </a:r>
            <a:r>
              <a:rPr lang="en-US" sz="7200" b="1" dirty="0">
                <a:solidFill>
                  <a:srgbClr val="D4BE98"/>
                </a:solidFill>
                <a:effectLst/>
                <a:latin typeface="Consolas" panose="020B0609020204030204" pitchFamily="49" charset="0"/>
              </a:rPr>
              <a:t>(</a:t>
            </a:r>
            <a:r>
              <a:rPr lang="en-US" sz="7200" b="1" dirty="0">
                <a:solidFill>
                  <a:srgbClr val="D8A657"/>
                </a:solidFill>
                <a:effectLst/>
                <a:latin typeface="Consolas" panose="020B0609020204030204" pitchFamily="49" charset="0"/>
              </a:rPr>
              <a:t>"Hi"</a:t>
            </a:r>
            <a:r>
              <a:rPr lang="en-US" sz="7200" b="1" dirty="0">
                <a:solidFill>
                  <a:srgbClr val="D4BE98"/>
                </a:solidFill>
                <a:effectLst/>
                <a:latin typeface="Consolas" panose="020B0609020204030204" pitchFamily="49" charset="0"/>
              </a:rPr>
              <a:t>)</a:t>
            </a:r>
          </a:p>
        </p:txBody>
      </p:sp>
      <p:cxnSp>
        <p:nvCxnSpPr>
          <p:cNvPr id="101" name="Straight Arrow Connector 100">
            <a:extLst>
              <a:ext uri="{FF2B5EF4-FFF2-40B4-BE49-F238E27FC236}">
                <a16:creationId xmlns:a16="http://schemas.microsoft.com/office/drawing/2014/main" id="{3E9F5880-4770-70D8-4F10-DA7F3554A357}"/>
              </a:ext>
            </a:extLst>
          </p:cNvPr>
          <p:cNvCxnSpPr>
            <a:cxnSpLocks/>
          </p:cNvCxnSpPr>
          <p:nvPr/>
        </p:nvCxnSpPr>
        <p:spPr>
          <a:xfrm>
            <a:off x="9964615" y="2688989"/>
            <a:ext cx="0" cy="2034811"/>
          </a:xfrm>
          <a:prstGeom prst="straightConnector1">
            <a:avLst/>
          </a:prstGeom>
          <a:ln w="76200" cap="rnd">
            <a:solidFill>
              <a:srgbClr val="31170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45C1901A-1DB8-189C-B957-5BAF22FBC493}"/>
              </a:ext>
            </a:extLst>
          </p:cNvPr>
          <p:cNvCxnSpPr>
            <a:cxnSpLocks/>
          </p:cNvCxnSpPr>
          <p:nvPr/>
        </p:nvCxnSpPr>
        <p:spPr>
          <a:xfrm flipH="1">
            <a:off x="7866184" y="2688989"/>
            <a:ext cx="2098431" cy="0"/>
          </a:xfrm>
          <a:prstGeom prst="line">
            <a:avLst/>
          </a:prstGeom>
          <a:ln w="76200" cap="rnd">
            <a:solidFill>
              <a:srgbClr val="31170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688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0" end="0"/>
                                            </p:txEl>
                                          </p:spTgt>
                                        </p:tgtEl>
                                        <p:attrNameLst>
                                          <p:attrName>style.visibility</p:attrName>
                                        </p:attrNameLst>
                                      </p:cBhvr>
                                      <p:to>
                                        <p:strVal val="visible"/>
                                      </p:to>
                                    </p:set>
                                    <p:animEffect transition="in" filter="fade">
                                      <p:cBhvr>
                                        <p:cTn id="12" dur="500"/>
                                        <p:tgtEl>
                                          <p:spTgt spid="27">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7">
                                            <p:txEl>
                                              <p:pRg st="1" end="1"/>
                                            </p:txEl>
                                          </p:spTgt>
                                        </p:tgtEl>
                                        <p:attrNameLst>
                                          <p:attrName>style.visibility</p:attrName>
                                        </p:attrNameLst>
                                      </p:cBhvr>
                                      <p:to>
                                        <p:strVal val="visible"/>
                                      </p:to>
                                    </p:set>
                                    <p:animEffect transition="in" filter="fade">
                                      <p:cBhvr>
                                        <p:cTn id="15" dur="500"/>
                                        <p:tgtEl>
                                          <p:spTgt spid="27">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7">
                                            <p:txEl>
                                              <p:pRg st="2" end="2"/>
                                            </p:txEl>
                                          </p:spTgt>
                                        </p:tgtEl>
                                        <p:attrNameLst>
                                          <p:attrName>style.visibility</p:attrName>
                                        </p:attrNameLst>
                                      </p:cBhvr>
                                      <p:to>
                                        <p:strVal val="visible"/>
                                      </p:to>
                                    </p:set>
                                    <p:animEffect transition="in" filter="fade">
                                      <p:cBhvr>
                                        <p:cTn id="18" dur="500"/>
                                        <p:tgtEl>
                                          <p:spTgt spid="2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wipe(up)">
                                      <p:cBhvr>
                                        <p:cTn id="27" dur="500"/>
                                        <p:tgtEl>
                                          <p:spTgt spid="101"/>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up)">
                                      <p:cBhvr>
                                        <p:cTn id="3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3" name="Content Placeholder 2">
            <a:extLst>
              <a:ext uri="{FF2B5EF4-FFF2-40B4-BE49-F238E27FC236}">
                <a16:creationId xmlns:a16="http://schemas.microsoft.com/office/drawing/2014/main" id="{2CB2C49A-CEAD-4418-4CBD-384E6516B92A}"/>
              </a:ext>
            </a:extLst>
          </p:cNvPr>
          <p:cNvSpPr>
            <a:spLocks noGrp="1"/>
          </p:cNvSpPr>
          <p:nvPr>
            <p:ph idx="1"/>
          </p:nvPr>
        </p:nvSpPr>
        <p:spPr>
          <a:xfrm>
            <a:off x="3818587" y="1541200"/>
            <a:ext cx="7641139" cy="510338"/>
          </a:xfrm>
        </p:spPr>
        <p:txBody>
          <a:bodyPr>
            <a:noAutofit/>
          </a:bodyPr>
          <a:lstStyle/>
          <a:p>
            <a:pPr marL="0" indent="0" algn="r">
              <a:buNone/>
            </a:pPr>
            <a:r>
              <a:rPr lang="en-US" dirty="0"/>
              <a:t>parameters go between parentheses</a:t>
            </a:r>
          </a:p>
        </p:txBody>
      </p:sp>
      <p:sp>
        <p:nvSpPr>
          <p:cNvPr id="29" name="TextBox 28">
            <a:extLst>
              <a:ext uri="{FF2B5EF4-FFF2-40B4-BE49-F238E27FC236}">
                <a16:creationId xmlns:a16="http://schemas.microsoft.com/office/drawing/2014/main" id="{CA2ACE36-2B51-034F-8CDB-5DDD79E2D5A2}"/>
              </a:ext>
            </a:extLst>
          </p:cNvPr>
          <p:cNvSpPr txBox="1"/>
          <p:nvPr/>
        </p:nvSpPr>
        <p:spPr>
          <a:xfrm>
            <a:off x="474035" y="2051538"/>
            <a:ext cx="10818847" cy="3416320"/>
          </a:xfrm>
          <a:prstGeom prst="rect">
            <a:avLst/>
          </a:prstGeom>
          <a:noFill/>
        </p:spPr>
        <p:txBody>
          <a:bodyPr wrap="square">
            <a:spAutoFit/>
          </a:bodyPr>
          <a:lstStyle/>
          <a:p>
            <a:r>
              <a:rPr lang="es-ES" sz="7200" dirty="0" err="1">
                <a:solidFill>
                  <a:srgbClr val="427B58"/>
                </a:solidFill>
                <a:effectLst/>
                <a:latin typeface="Consolas" panose="020B0609020204030204" pitchFamily="49" charset="0"/>
              </a:rPr>
              <a:t>function</a:t>
            </a:r>
            <a:r>
              <a:rPr lang="es-ES" sz="7200" dirty="0">
                <a:solidFill>
                  <a:srgbClr val="1D2021"/>
                </a:solidFill>
                <a:effectLst/>
                <a:latin typeface="Consolas" panose="020B0609020204030204" pitchFamily="49" charset="0"/>
              </a:rPr>
              <a:t> </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x, y</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 {</a:t>
            </a:r>
            <a:endParaRPr lang="es-ES" sz="7200" dirty="0">
              <a:solidFill>
                <a:srgbClr val="3C3836"/>
              </a:solidFill>
              <a:effectLst/>
              <a:latin typeface="Consolas" panose="020B0609020204030204" pitchFamily="49" charset="0"/>
            </a:endParaRPr>
          </a:p>
          <a:p>
            <a:r>
              <a:rPr lang="es-ES" sz="7200" dirty="0">
                <a:solidFill>
                  <a:srgbClr val="1D2021"/>
                </a:solidFill>
                <a:effectLst/>
                <a:latin typeface="Consolas" panose="020B0609020204030204" pitchFamily="49" charset="0"/>
              </a:rPr>
              <a:t>  </a:t>
            </a:r>
            <a:r>
              <a:rPr lang="es-ES" sz="7200" dirty="0" err="1">
                <a:solidFill>
                  <a:srgbClr val="79740E"/>
                </a:solidFill>
                <a:effectLst/>
                <a:latin typeface="Consolas" panose="020B0609020204030204" pitchFamily="49" charset="0"/>
              </a:rPr>
              <a:t>alert</a:t>
            </a:r>
            <a:r>
              <a:rPr lang="es-ES" sz="7200" dirty="0">
                <a:solidFill>
                  <a:srgbClr val="665C54"/>
                </a:solidFill>
                <a:effectLst/>
                <a:latin typeface="Consolas" panose="020B0609020204030204" pitchFamily="49" charset="0"/>
              </a:rPr>
              <a:t>(</a:t>
            </a:r>
            <a:r>
              <a:rPr lang="es-ES" sz="7200" dirty="0" err="1">
                <a:solidFill>
                  <a:srgbClr val="076678"/>
                </a:solidFill>
                <a:effectLst/>
                <a:latin typeface="Consolas" panose="020B0609020204030204" pitchFamily="49" charset="0"/>
              </a:rPr>
              <a:t>x</a:t>
            </a:r>
            <a:r>
              <a:rPr lang="es-ES" sz="7200" dirty="0" err="1">
                <a:solidFill>
                  <a:srgbClr val="427B58"/>
                </a:solidFill>
                <a:effectLst/>
                <a:latin typeface="Consolas" panose="020B0609020204030204" pitchFamily="49" charset="0"/>
              </a:rPr>
              <a:t>+</a:t>
            </a:r>
            <a:r>
              <a:rPr lang="es-ES" sz="7200" dirty="0" err="1">
                <a:solidFill>
                  <a:srgbClr val="076678"/>
                </a:solidFill>
                <a:effectLst/>
                <a:latin typeface="Consolas" panose="020B0609020204030204" pitchFamily="49" charset="0"/>
              </a:rPr>
              <a:t>y</a:t>
            </a:r>
            <a:r>
              <a:rPr lang="es-ES" sz="7200" dirty="0">
                <a:solidFill>
                  <a:srgbClr val="665C54"/>
                </a:solidFill>
                <a:effectLst/>
                <a:latin typeface="Consolas" panose="020B0609020204030204" pitchFamily="49" charset="0"/>
              </a:rPr>
              <a:t>)</a:t>
            </a:r>
            <a:r>
              <a:rPr lang="es-ES" sz="7200" dirty="0">
                <a:solidFill>
                  <a:srgbClr val="1D2021"/>
                </a:solidFill>
                <a:effectLst/>
                <a:latin typeface="Consolas" panose="020B0609020204030204" pitchFamily="49" charset="0"/>
              </a:rPr>
              <a:t>;</a:t>
            </a:r>
            <a:endParaRPr lang="es-ES" sz="7200" dirty="0">
              <a:solidFill>
                <a:srgbClr val="3C3836"/>
              </a:solidFill>
              <a:effectLst/>
              <a:latin typeface="Consolas" panose="020B0609020204030204" pitchFamily="49" charset="0"/>
            </a:endParaRPr>
          </a:p>
          <a:p>
            <a:r>
              <a:rPr lang="es-ES" sz="7200" dirty="0">
                <a:solidFill>
                  <a:srgbClr val="1D2021"/>
                </a:solidFill>
                <a:effectLst/>
                <a:latin typeface="Consolas" panose="020B0609020204030204" pitchFamily="49" charset="0"/>
              </a:rPr>
              <a:t>}</a:t>
            </a:r>
            <a:endParaRPr lang="es-ES" sz="7200" dirty="0">
              <a:solidFill>
                <a:srgbClr val="3C3836"/>
              </a:solidFill>
              <a:effectLst/>
              <a:latin typeface="Consolas" panose="020B0609020204030204" pitchFamily="49" charset="0"/>
            </a:endParaRPr>
          </a:p>
        </p:txBody>
      </p:sp>
      <p:sp>
        <p:nvSpPr>
          <p:cNvPr id="44" name="Rectangle 43">
            <a:extLst>
              <a:ext uri="{FF2B5EF4-FFF2-40B4-BE49-F238E27FC236}">
                <a16:creationId xmlns:a16="http://schemas.microsoft.com/office/drawing/2014/main" id="{4BB3C6F7-8398-49EE-5D9C-8BE5816E26F6}"/>
              </a:ext>
            </a:extLst>
          </p:cNvPr>
          <p:cNvSpPr/>
          <p:nvPr/>
        </p:nvSpPr>
        <p:spPr>
          <a:xfrm>
            <a:off x="1274256" y="4806463"/>
            <a:ext cx="10917744" cy="1475869"/>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7200" b="1" dirty="0">
                <a:solidFill>
                  <a:srgbClr val="D4BE98"/>
                </a:solidFill>
                <a:effectLst/>
                <a:latin typeface="Consolas" panose="020B0609020204030204" pitchFamily="49" charset="0"/>
              </a:rPr>
              <a:t>(x, y) </a:t>
            </a:r>
            <a:r>
              <a:rPr lang="es-ES" sz="7200" b="1" dirty="0">
                <a:solidFill>
                  <a:srgbClr val="E78A4E"/>
                </a:solidFill>
                <a:effectLst/>
                <a:latin typeface="Consolas" panose="020B0609020204030204" pitchFamily="49" charset="0"/>
              </a:rPr>
              <a:t>=&gt;</a:t>
            </a:r>
            <a:r>
              <a:rPr lang="es-ES" sz="7200" b="1" dirty="0">
                <a:solidFill>
                  <a:srgbClr val="D4BE98"/>
                </a:solidFill>
                <a:effectLst/>
                <a:latin typeface="Consolas" panose="020B0609020204030204" pitchFamily="49" charset="0"/>
              </a:rPr>
              <a:t> </a:t>
            </a:r>
            <a:r>
              <a:rPr lang="es-ES" sz="7200" b="1" dirty="0" err="1">
                <a:solidFill>
                  <a:srgbClr val="A9B665"/>
                </a:solidFill>
                <a:effectLst/>
                <a:latin typeface="Consolas" panose="020B0609020204030204" pitchFamily="49" charset="0"/>
              </a:rPr>
              <a:t>alert</a:t>
            </a:r>
            <a:r>
              <a:rPr lang="es-ES" sz="7200" b="1" dirty="0">
                <a:solidFill>
                  <a:srgbClr val="D4BE98"/>
                </a:solidFill>
                <a:effectLst/>
                <a:latin typeface="Consolas" panose="020B0609020204030204" pitchFamily="49" charset="0"/>
              </a:rPr>
              <a:t>(</a:t>
            </a:r>
            <a:r>
              <a:rPr lang="es-ES" sz="7200" b="1" dirty="0" err="1">
                <a:solidFill>
                  <a:srgbClr val="D4BE98"/>
                </a:solidFill>
                <a:effectLst/>
                <a:latin typeface="Consolas" panose="020B0609020204030204" pitchFamily="49" charset="0"/>
              </a:rPr>
              <a:t>x</a:t>
            </a:r>
            <a:r>
              <a:rPr lang="es-ES" sz="7200" b="1" dirty="0" err="1">
                <a:solidFill>
                  <a:srgbClr val="E78A4E"/>
                </a:solidFill>
                <a:effectLst/>
                <a:latin typeface="Consolas" panose="020B0609020204030204" pitchFamily="49" charset="0"/>
              </a:rPr>
              <a:t>+</a:t>
            </a:r>
            <a:r>
              <a:rPr lang="es-ES" sz="7200" b="1" dirty="0" err="1">
                <a:solidFill>
                  <a:srgbClr val="D4BE98"/>
                </a:solidFill>
                <a:effectLst/>
                <a:latin typeface="Consolas" panose="020B0609020204030204" pitchFamily="49" charset="0"/>
              </a:rPr>
              <a:t>y</a:t>
            </a:r>
            <a:r>
              <a:rPr lang="es-ES" sz="7200" b="1" dirty="0">
                <a:solidFill>
                  <a:srgbClr val="D4BE98"/>
                </a:solidFill>
                <a:effectLst/>
                <a:latin typeface="Consolas" panose="020B0609020204030204" pitchFamily="49" charset="0"/>
              </a:rPr>
              <a:t>)</a:t>
            </a:r>
          </a:p>
        </p:txBody>
      </p:sp>
      <p:cxnSp>
        <p:nvCxnSpPr>
          <p:cNvPr id="5" name="Straight Arrow Connector 4">
            <a:extLst>
              <a:ext uri="{FF2B5EF4-FFF2-40B4-BE49-F238E27FC236}">
                <a16:creationId xmlns:a16="http://schemas.microsoft.com/office/drawing/2014/main" id="{6BD77A7D-25C6-0630-D566-0250CC05C9E9}"/>
              </a:ext>
            </a:extLst>
          </p:cNvPr>
          <p:cNvCxnSpPr/>
          <p:nvPr/>
        </p:nvCxnSpPr>
        <p:spPr>
          <a:xfrm>
            <a:off x="8241323" y="3429000"/>
            <a:ext cx="0" cy="1377463"/>
          </a:xfrm>
          <a:prstGeom prst="straightConnector1">
            <a:avLst/>
          </a:prstGeom>
          <a:ln w="76200">
            <a:solidFill>
              <a:srgbClr val="3117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567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9">
                                            <p:txEl>
                                              <p:pRg st="1" end="1"/>
                                            </p:txEl>
                                          </p:spTgt>
                                        </p:tgtEl>
                                        <p:attrNameLst>
                                          <p:attrName>style.visibility</p:attrName>
                                        </p:attrNameLst>
                                      </p:cBhvr>
                                      <p:to>
                                        <p:strVal val="visible"/>
                                      </p:to>
                                    </p:set>
                                    <p:animEffect transition="in" filter="fade">
                                      <p:cBhvr>
                                        <p:cTn id="10" dur="500"/>
                                        <p:tgtEl>
                                          <p:spTgt spid="2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9">
                                            <p:txEl>
                                              <p:pRg st="2" end="2"/>
                                            </p:txEl>
                                          </p:spTgt>
                                        </p:tgtEl>
                                        <p:attrNameLst>
                                          <p:attrName>style.visibility</p:attrName>
                                        </p:attrNameLst>
                                      </p:cBhvr>
                                      <p:to>
                                        <p:strVal val="visible"/>
                                      </p:to>
                                    </p:set>
                                    <p:animEffect transition="in" filter="fade">
                                      <p:cBhvr>
                                        <p:cTn id="13" dur="500"/>
                                        <p:tgtEl>
                                          <p:spTgt spid="2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up)">
                                      <p:cBhvr>
                                        <p:cTn id="18" dur="500"/>
                                        <p:tgtEl>
                                          <p:spTgt spid="5"/>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wipe(up)">
                                      <p:cBhvr>
                                        <p:cTn id="2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FC65B13-DBA7-CB3E-F251-880122C1E57B}"/>
              </a:ext>
            </a:extLst>
          </p:cNvPr>
          <p:cNvSpPr>
            <a:spLocks noGrp="1"/>
          </p:cNvSpPr>
          <p:nvPr>
            <p:ph type="title"/>
          </p:nvPr>
        </p:nvSpPr>
        <p:spPr/>
        <p:txBody>
          <a:bodyPr/>
          <a:lstStyle/>
          <a:p>
            <a:r>
              <a:rPr lang="en-US" dirty="0"/>
              <a:t>more translations</a:t>
            </a:r>
          </a:p>
        </p:txBody>
      </p:sp>
      <p:sp>
        <p:nvSpPr>
          <p:cNvPr id="9" name="Text Placeholder 8">
            <a:extLst>
              <a:ext uri="{FF2B5EF4-FFF2-40B4-BE49-F238E27FC236}">
                <a16:creationId xmlns:a16="http://schemas.microsoft.com/office/drawing/2014/main" id="{32C92178-B239-AAAD-CF10-C0CD04C1BAE9}"/>
              </a:ext>
            </a:extLst>
          </p:cNvPr>
          <p:cNvSpPr>
            <a:spLocks noGrp="1"/>
          </p:cNvSpPr>
          <p:nvPr>
            <p:ph type="body" sz="quarter" idx="13"/>
          </p:nvPr>
        </p:nvSpPr>
        <p:spPr/>
        <p:txBody>
          <a:bodyPr/>
          <a:lstStyle/>
          <a:p>
            <a:endParaRPr lang="en-US" dirty="0"/>
          </a:p>
        </p:txBody>
      </p:sp>
      <p:sp>
        <p:nvSpPr>
          <p:cNvPr id="4" name="Slide Number Placeholder 3">
            <a:extLst>
              <a:ext uri="{FF2B5EF4-FFF2-40B4-BE49-F238E27FC236}">
                <a16:creationId xmlns:a16="http://schemas.microsoft.com/office/drawing/2014/main" id="{5701003A-1258-C8AB-E292-CE0E5E612BCF}"/>
              </a:ext>
            </a:extLst>
          </p:cNvPr>
          <p:cNvSpPr>
            <a:spLocks noGrp="1"/>
          </p:cNvSpPr>
          <p:nvPr>
            <p:ph type="sldNum" sz="quarter" idx="15"/>
          </p:nvPr>
        </p:nvSpPr>
        <p:spPr/>
        <p:txBody>
          <a:bodyPr/>
          <a:lstStyle/>
          <a:p>
            <a:r>
              <a:rPr lang="en-US" sz="2400" dirty="0"/>
              <a:t>🎯</a:t>
            </a:r>
          </a:p>
        </p:txBody>
      </p:sp>
      <p:sp>
        <p:nvSpPr>
          <p:cNvPr id="10" name="TextBox 9">
            <a:extLst>
              <a:ext uri="{FF2B5EF4-FFF2-40B4-BE49-F238E27FC236}">
                <a16:creationId xmlns:a16="http://schemas.microsoft.com/office/drawing/2014/main" id="{8B2520AB-0EB3-EE45-C880-497094F2B856}"/>
              </a:ext>
            </a:extLst>
          </p:cNvPr>
          <p:cNvSpPr txBox="1"/>
          <p:nvPr/>
        </p:nvSpPr>
        <p:spPr>
          <a:xfrm>
            <a:off x="4149969" y="1535780"/>
            <a:ext cx="7309757" cy="523220"/>
          </a:xfrm>
          <a:prstGeom prst="rect">
            <a:avLst/>
          </a:prstGeom>
          <a:noFill/>
        </p:spPr>
        <p:txBody>
          <a:bodyPr wrap="square">
            <a:spAutoFit/>
          </a:bodyPr>
          <a:lstStyle/>
          <a:p>
            <a:pPr marL="0" indent="0" algn="r">
              <a:buNone/>
            </a:pPr>
            <a:r>
              <a:rPr lang="en-US" sz="2800" dirty="0"/>
              <a:t>returns are implicit for one-liners</a:t>
            </a:r>
          </a:p>
        </p:txBody>
      </p:sp>
      <p:sp>
        <p:nvSpPr>
          <p:cNvPr id="31" name="TextBox 30">
            <a:extLst>
              <a:ext uri="{FF2B5EF4-FFF2-40B4-BE49-F238E27FC236}">
                <a16:creationId xmlns:a16="http://schemas.microsoft.com/office/drawing/2014/main" id="{059E8B0C-EDA3-E7A0-B31D-767854AD645C}"/>
              </a:ext>
            </a:extLst>
          </p:cNvPr>
          <p:cNvSpPr txBox="1"/>
          <p:nvPr/>
        </p:nvSpPr>
        <p:spPr>
          <a:xfrm>
            <a:off x="855785" y="2113393"/>
            <a:ext cx="11095047" cy="3416320"/>
          </a:xfrm>
          <a:prstGeom prst="rect">
            <a:avLst/>
          </a:prstGeom>
          <a:noFill/>
        </p:spPr>
        <p:txBody>
          <a:bodyPr wrap="square">
            <a:spAutoFit/>
          </a:bodyPr>
          <a:lstStyle/>
          <a:p>
            <a:r>
              <a:rPr lang="en-US" sz="7200" dirty="0">
                <a:solidFill>
                  <a:srgbClr val="427B58"/>
                </a:solidFill>
                <a:effectLst/>
                <a:latin typeface="Consolas" panose="020B0609020204030204" pitchFamily="49" charset="0"/>
              </a:rPr>
              <a:t>function</a:t>
            </a:r>
            <a:r>
              <a:rPr lang="en-US" sz="7200" dirty="0">
                <a:solidFill>
                  <a:srgbClr val="1D2021"/>
                </a:solidFill>
                <a:effectLst/>
                <a:latin typeface="Consolas" panose="020B0609020204030204" pitchFamily="49" charset="0"/>
              </a:rPr>
              <a:t> </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x, y</a:t>
            </a:r>
            <a:r>
              <a:rPr lang="en-US" sz="7200" dirty="0">
                <a:solidFill>
                  <a:srgbClr val="665C54"/>
                </a:solidFill>
                <a:effectLst/>
                <a:latin typeface="Consolas" panose="020B0609020204030204" pitchFamily="49" charset="0"/>
              </a:rPr>
              <a:t>)</a:t>
            </a:r>
            <a:r>
              <a:rPr lang="en-US" sz="7200" dirty="0">
                <a:solidFill>
                  <a:srgbClr val="1D2021"/>
                </a:solidFill>
                <a:effectLst/>
                <a:latin typeface="Consolas" panose="020B0609020204030204" pitchFamily="49" charset="0"/>
              </a:rPr>
              <a:t> {</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  </a:t>
            </a:r>
            <a:r>
              <a:rPr lang="en-US" sz="7200" dirty="0">
                <a:solidFill>
                  <a:srgbClr val="9D0006"/>
                </a:solidFill>
                <a:effectLst/>
                <a:latin typeface="Consolas" panose="020B0609020204030204" pitchFamily="49" charset="0"/>
              </a:rPr>
              <a:t>return</a:t>
            </a:r>
            <a:r>
              <a:rPr lang="en-US" sz="7200" dirty="0">
                <a:solidFill>
                  <a:srgbClr val="1D2021"/>
                </a:solidFill>
                <a:effectLst/>
                <a:latin typeface="Consolas" panose="020B0609020204030204" pitchFamily="49" charset="0"/>
              </a:rPr>
              <a:t> </a:t>
            </a:r>
            <a:r>
              <a:rPr lang="en-US" sz="7200" dirty="0" err="1">
                <a:solidFill>
                  <a:srgbClr val="076678"/>
                </a:solidFill>
                <a:effectLst/>
                <a:latin typeface="Consolas" panose="020B0609020204030204" pitchFamily="49" charset="0"/>
              </a:rPr>
              <a:t>x</a:t>
            </a:r>
            <a:r>
              <a:rPr lang="en-US" sz="7200" dirty="0" err="1">
                <a:solidFill>
                  <a:srgbClr val="427B58"/>
                </a:solidFill>
                <a:effectLst/>
                <a:latin typeface="Consolas" panose="020B0609020204030204" pitchFamily="49" charset="0"/>
              </a:rPr>
              <a:t>+</a:t>
            </a:r>
            <a:r>
              <a:rPr lang="en-US" sz="7200" dirty="0" err="1">
                <a:solidFill>
                  <a:srgbClr val="076678"/>
                </a:solidFill>
                <a:effectLst/>
                <a:latin typeface="Consolas" panose="020B0609020204030204" pitchFamily="49" charset="0"/>
              </a:rPr>
              <a:t>y</a:t>
            </a:r>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a:p>
            <a:r>
              <a:rPr lang="en-US" sz="7200" dirty="0">
                <a:solidFill>
                  <a:srgbClr val="1D2021"/>
                </a:solidFill>
                <a:effectLst/>
                <a:latin typeface="Consolas" panose="020B0609020204030204" pitchFamily="49" charset="0"/>
              </a:rPr>
              <a:t>}</a:t>
            </a:r>
            <a:endParaRPr lang="en-US" sz="7200" dirty="0">
              <a:solidFill>
                <a:srgbClr val="3C3836"/>
              </a:solidFill>
              <a:effectLst/>
              <a:latin typeface="Consolas" panose="020B0609020204030204" pitchFamily="49" charset="0"/>
            </a:endParaRPr>
          </a:p>
        </p:txBody>
      </p:sp>
      <p:sp>
        <p:nvSpPr>
          <p:cNvPr id="45" name="Rectangle 44">
            <a:extLst>
              <a:ext uri="{FF2B5EF4-FFF2-40B4-BE49-F238E27FC236}">
                <a16:creationId xmlns:a16="http://schemas.microsoft.com/office/drawing/2014/main" id="{4C9A7401-787A-F776-39CA-93B3533EE36C}"/>
              </a:ext>
            </a:extLst>
          </p:cNvPr>
          <p:cNvSpPr/>
          <p:nvPr/>
        </p:nvSpPr>
        <p:spPr>
          <a:xfrm>
            <a:off x="4876800" y="4747846"/>
            <a:ext cx="7315200" cy="1418866"/>
          </a:xfrm>
          <a:prstGeom prst="rect">
            <a:avLst/>
          </a:prstGeom>
          <a:solidFill>
            <a:srgbClr val="31170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dirty="0">
                <a:solidFill>
                  <a:srgbClr val="D4BE98"/>
                </a:solidFill>
                <a:effectLst/>
                <a:latin typeface="Consolas" panose="020B0609020204030204" pitchFamily="49" charset="0"/>
              </a:rPr>
              <a:t>(x, y) </a:t>
            </a:r>
            <a:r>
              <a:rPr lang="en-US" sz="7200" b="1" dirty="0">
                <a:solidFill>
                  <a:srgbClr val="E78A4E"/>
                </a:solidFill>
                <a:effectLst/>
                <a:latin typeface="Consolas" panose="020B0609020204030204" pitchFamily="49" charset="0"/>
              </a:rPr>
              <a:t>=&gt;</a:t>
            </a:r>
            <a:r>
              <a:rPr lang="en-US" sz="7200" b="1" dirty="0">
                <a:solidFill>
                  <a:srgbClr val="D4BE98"/>
                </a:solidFill>
                <a:effectLst/>
                <a:latin typeface="Consolas" panose="020B0609020204030204" pitchFamily="49" charset="0"/>
              </a:rPr>
              <a:t> </a:t>
            </a:r>
            <a:r>
              <a:rPr lang="en-US" sz="7200" b="1" dirty="0" err="1">
                <a:solidFill>
                  <a:srgbClr val="D4BE98"/>
                </a:solidFill>
                <a:effectLst/>
                <a:latin typeface="Consolas" panose="020B0609020204030204" pitchFamily="49" charset="0"/>
              </a:rPr>
              <a:t>x</a:t>
            </a:r>
            <a:r>
              <a:rPr lang="en-US" sz="7200" b="1" dirty="0" err="1">
                <a:solidFill>
                  <a:srgbClr val="E78A4E"/>
                </a:solidFill>
                <a:effectLst/>
                <a:latin typeface="Consolas" panose="020B0609020204030204" pitchFamily="49" charset="0"/>
              </a:rPr>
              <a:t>+</a:t>
            </a:r>
            <a:r>
              <a:rPr lang="en-US" sz="7200" b="1" dirty="0" err="1">
                <a:solidFill>
                  <a:srgbClr val="D4BE98"/>
                </a:solidFill>
                <a:effectLst/>
                <a:latin typeface="Consolas" panose="020B0609020204030204" pitchFamily="49" charset="0"/>
              </a:rPr>
              <a:t>y</a:t>
            </a:r>
            <a:endParaRPr lang="en-US" sz="7200" b="1" dirty="0">
              <a:solidFill>
                <a:srgbClr val="D4BE98"/>
              </a:solidFill>
              <a:effectLst/>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F4224CBB-493B-9730-6C92-258D9C482393}"/>
              </a:ext>
            </a:extLst>
          </p:cNvPr>
          <p:cNvCxnSpPr>
            <a:cxnSpLocks/>
          </p:cNvCxnSpPr>
          <p:nvPr/>
        </p:nvCxnSpPr>
        <p:spPr>
          <a:xfrm>
            <a:off x="8710246" y="3522783"/>
            <a:ext cx="0" cy="1225063"/>
          </a:xfrm>
          <a:prstGeom prst="straightConnector1">
            <a:avLst/>
          </a:prstGeom>
          <a:ln w="76200">
            <a:solidFill>
              <a:srgbClr val="31170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636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1">
                                            <p:txEl>
                                              <p:pRg st="1" end="1"/>
                                            </p:txEl>
                                          </p:spTgt>
                                        </p:tgtEl>
                                        <p:attrNameLst>
                                          <p:attrName>style.visibility</p:attrName>
                                        </p:attrNameLst>
                                      </p:cBhvr>
                                      <p:to>
                                        <p:strVal val="visible"/>
                                      </p:to>
                                    </p:set>
                                    <p:animEffect transition="in" filter="fade">
                                      <p:cBhvr>
                                        <p:cTn id="10" dur="500"/>
                                        <p:tgtEl>
                                          <p:spTgt spid="3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animEffect transition="in" filter="fade">
                                      <p:cBhvr>
                                        <p:cTn id="13" dur="500"/>
                                        <p:tgtEl>
                                          <p:spTgt spid="3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up)">
                                      <p:cBhvr>
                                        <p:cTn id="18" dur="500"/>
                                        <p:tgtEl>
                                          <p:spTgt spid="7"/>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wipe(up)">
                                      <p:cBhvr>
                                        <p:cTn id="2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theme/theme1.xml><?xml version="1.0" encoding="utf-8"?>
<a:theme xmlns:a="http://schemas.openxmlformats.org/drawingml/2006/main" name="Office Theme">
  <a:themeElements>
    <a:clrScheme name="Custom 19">
      <a:dk1>
        <a:srgbClr val="231F20"/>
      </a:dk1>
      <a:lt1>
        <a:srgbClr val="FFFFFF"/>
      </a:lt1>
      <a:dk2>
        <a:srgbClr val="231F20"/>
      </a:dk2>
      <a:lt2>
        <a:srgbClr val="FDF9E2"/>
      </a:lt2>
      <a:accent1>
        <a:srgbClr val="FC2834"/>
      </a:accent1>
      <a:accent2>
        <a:srgbClr val="43AAC7"/>
      </a:accent2>
      <a:accent3>
        <a:srgbClr val="00AA59"/>
      </a:accent3>
      <a:accent4>
        <a:srgbClr val="FEA000"/>
      </a:accent4>
      <a:accent5>
        <a:srgbClr val="FDEE6B"/>
      </a:accent5>
      <a:accent6>
        <a:srgbClr val="3266A6"/>
      </a:accent6>
      <a:hlink>
        <a:srgbClr val="FC2734"/>
      </a:hlink>
      <a:folHlink>
        <a:srgbClr val="42AAC7"/>
      </a:folHlink>
    </a:clrScheme>
    <a:fontScheme name="Custom 26">
      <a:majorFont>
        <a:latin typeface="Arial Black"/>
        <a:ea typeface=""/>
        <a:cs typeface=""/>
      </a:majorFont>
      <a:minorFont>
        <a:latin typeface="Arial Blac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tropolitan_Design_Win32_SW_v11" id="{D7435ACC-9DD3-4D5B-A984-7326EB7AF7CB}" vid="{7C01AFE1-C5EE-47B6-A71D-62A9F78E44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065A588-1D2A-427C-AA32-A236D95C8F89}">
  <ds:schemaRefs>
    <ds:schemaRef ds:uri="71af3243-3dd4-4a8d-8c0d-dd76da1f02a5"/>
    <ds:schemaRef ds:uri="http://schemas.microsoft.com/office/infopath/2007/PartnerControls"/>
    <ds:schemaRef ds:uri="http://schemas.microsoft.com/office/2006/documentManagement/types"/>
    <ds:schemaRef ds:uri="http://www.w3.org/XML/1998/namespace"/>
    <ds:schemaRef ds:uri="http://schemas.microsoft.com/office/2006/metadata/properties"/>
    <ds:schemaRef ds:uri="http://schemas.openxmlformats.org/package/2006/metadata/core-properties"/>
    <ds:schemaRef ds:uri="http://purl.org/dc/elements/1.1/"/>
    <ds:schemaRef ds:uri="http://schemas.microsoft.com/sharepoint/v3"/>
    <ds:schemaRef ds:uri="230e9df3-be65-4c73-a93b-d1236ebd677e"/>
    <ds:schemaRef ds:uri="16c05727-aa75-4e4a-9b5f-8a80a1165891"/>
    <ds:schemaRef ds:uri="http://purl.org/dc/dcmitype/"/>
    <ds:schemaRef ds:uri="http://purl.org/dc/terms/"/>
  </ds:schemaRefs>
</ds:datastoreItem>
</file>

<file path=customXml/itemProps2.xml><?xml version="1.0" encoding="utf-8"?>
<ds:datastoreItem xmlns:ds="http://schemas.openxmlformats.org/officeDocument/2006/customXml" ds:itemID="{4FB0F111-FD6B-4279-A9B8-A9ADF2774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441F37-C10B-49C7-9131-D813AD6E948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Metropolitan design</Template>
  <TotalTime>448</TotalTime>
  <Words>2405</Words>
  <Application>Microsoft Office PowerPoint</Application>
  <PresentationFormat>Widescreen</PresentationFormat>
  <Paragraphs>253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 Black</vt:lpstr>
      <vt:lpstr>Calibri</vt:lpstr>
      <vt:lpstr>Consolas</vt:lpstr>
      <vt:lpstr>Wingdings</vt:lpstr>
      <vt:lpstr>Office Theme</vt:lpstr>
      <vt:lpstr>arrow functions</vt:lpstr>
      <vt:lpstr>agenda</vt:lpstr>
      <vt:lpstr>anonymous functions</vt:lpstr>
      <vt:lpstr>that’s a lot of text…</vt:lpstr>
      <vt:lpstr>PowerPoint Presentation</vt:lpstr>
      <vt:lpstr>the magic arrow: =&gt;</vt:lpstr>
      <vt:lpstr>more translations</vt:lpstr>
      <vt:lpstr>more translations</vt:lpstr>
      <vt:lpstr>more translations</vt:lpstr>
      <vt:lpstr>more translations</vt:lpstr>
      <vt:lpstr>practice, practice, practice</vt:lpstr>
      <vt:lpstr>array methods</vt:lpstr>
      <vt:lpstr>array methods</vt:lpstr>
      <vt:lpstr>array methods</vt:lpstr>
      <vt:lpstr>array methods</vt:lpstr>
      <vt:lpstr>array methods</vt:lpstr>
      <vt:lpstr>array methods</vt:lpstr>
      <vt:lpstr>example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arrow functions</dc:title>
  <dc:creator>Joseph Maxwell</dc:creator>
  <cp:lastModifiedBy>Joseph Maxwell</cp:lastModifiedBy>
  <cp:revision>13</cp:revision>
  <dcterms:created xsi:type="dcterms:W3CDTF">2023-02-13T14:41:33Z</dcterms:created>
  <dcterms:modified xsi:type="dcterms:W3CDTF">2024-09-04T21:33:51Z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