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5" r:id="rId3"/>
    <p:sldId id="299" r:id="rId4"/>
    <p:sldId id="301" r:id="rId5"/>
    <p:sldId id="300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BA1"/>
    <a:srgbClr val="CB3837"/>
    <a:srgbClr val="DD6BDD"/>
    <a:srgbClr val="020202"/>
    <a:srgbClr val="BBE2DD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the video that introduces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walk through the creation</a:t>
            </a:r>
            <a:r>
              <a:rPr lang="en-US" baseline="0" dirty="0"/>
              <a:t> of an </a:t>
            </a:r>
            <a:r>
              <a:rPr lang="en-US" baseline="0" dirty="0" err="1"/>
              <a:t>npm</a:t>
            </a:r>
            <a:r>
              <a:rPr lang="en-US" baseline="0" dirty="0"/>
              <a:t>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means</a:t>
            </a:r>
            <a:r>
              <a:rPr lang="en-US" baseline="0" dirty="0"/>
              <a:t> we don’t need to write a bunch of extra boiler-plate node code to handle requests. Express replaces the `http` node modules we were using before. It makes it much easier to send HTML files to </a:t>
            </a:r>
            <a:r>
              <a:rPr lang="en-US" baseline="0"/>
              <a:t>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none of this really matters too much when using Repl.it. It handles basically all the package management, so there’s no need to even know what </a:t>
            </a:r>
            <a:r>
              <a:rPr lang="en-US" dirty="0" err="1"/>
              <a:t>npm</a:t>
            </a:r>
            <a:r>
              <a:rPr lang="en-US"/>
              <a:t>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NbFagCBlw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Express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overview</a:t>
            </a:r>
          </a:p>
        </p:txBody>
      </p:sp>
      <p:pic>
        <p:nvPicPr>
          <p:cNvPr id="5" name="ZNbFagCBlw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5600" y="12573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40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 </a:t>
            </a:r>
            <a:r>
              <a:rPr lang="en-US" sz="3600" b="1" dirty="0" err="1"/>
              <a:t>npm</a:t>
            </a:r>
            <a:r>
              <a:rPr lang="en-US" sz="3600" b="1" dirty="0"/>
              <a:t> project</a:t>
            </a:r>
            <a:r>
              <a:rPr lang="en-US" sz="3600" dirty="0"/>
              <a:t> is simply a folder that contains a </a:t>
            </a:r>
            <a:r>
              <a:rPr lang="en-US" sz="3600" b="1" dirty="0" err="1"/>
              <a:t>package.json</a:t>
            </a:r>
            <a:r>
              <a:rPr lang="en-US" sz="3600" dirty="0"/>
              <a:t> file</a:t>
            </a:r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b="1" dirty="0" err="1"/>
              <a:t>package.json</a:t>
            </a:r>
            <a:r>
              <a:rPr lang="en-US" sz="3600" dirty="0"/>
              <a:t> file contains all the configuration information and dependencies for the project</a:t>
            </a:r>
          </a:p>
          <a:p>
            <a:endParaRPr lang="en-US" dirty="0"/>
          </a:p>
          <a:p>
            <a:r>
              <a:rPr lang="en-US" sz="3600" dirty="0"/>
              <a:t>To initialize an </a:t>
            </a:r>
            <a:r>
              <a:rPr lang="en-US" sz="3600" dirty="0" err="1"/>
              <a:t>npm</a:t>
            </a:r>
            <a:r>
              <a:rPr lang="en-US" sz="3600" dirty="0"/>
              <a:t> project: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Express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Express is a </a:t>
            </a:r>
            <a:r>
              <a:rPr lang="en-US" sz="3600" b="1" dirty="0">
                <a:solidFill>
                  <a:schemeClr val="bg1"/>
                </a:solidFill>
              </a:rPr>
              <a:t>Node.js web application framework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Express allows developers to: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Route HTTP requests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Serve up HTML statically or dynamically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To Install Express: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express –-save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Express is an 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9532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1476-F1DE-4B5B-84EF-EBC7698D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Repl.it and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61CF-1DE7-4E6F-AC89-DCA0BBF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7086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Repl.it handles all of the package management for a Node.js app</a:t>
            </a:r>
          </a:p>
          <a:p>
            <a:endParaRPr lang="en-US" sz="4000" dirty="0"/>
          </a:p>
          <a:p>
            <a:r>
              <a:rPr lang="en-US" sz="4000" dirty="0"/>
              <a:t>Adding </a:t>
            </a:r>
            <a:r>
              <a:rPr lang="en-US" sz="4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4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4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000" dirty="0"/>
              <a:t> will automatically install Express</a:t>
            </a:r>
          </a:p>
          <a:p>
            <a:endParaRPr lang="en-US" sz="4000" dirty="0"/>
          </a:p>
          <a:p>
            <a:r>
              <a:rPr lang="en-US" sz="4000" dirty="0"/>
              <a:t>The </a:t>
            </a:r>
            <a:r>
              <a:rPr lang="en-US" sz="4000" b="1" dirty="0" err="1"/>
              <a:t>package.json</a:t>
            </a:r>
            <a:r>
              <a:rPr lang="en-US" sz="4000" dirty="0"/>
              <a:t> file still exists, but it is updated automatically</a:t>
            </a:r>
          </a:p>
        </p:txBody>
      </p:sp>
      <p:pic>
        <p:nvPicPr>
          <p:cNvPr id="1026" name="Picture 2" descr="Repl.it - The collaborative browser based IDE">
            <a:extLst>
              <a:ext uri="{FF2B5EF4-FFF2-40B4-BE49-F238E27FC236}">
                <a16:creationId xmlns:a16="http://schemas.microsoft.com/office/drawing/2014/main" id="{871A1053-B8F5-42D1-9B3C-BF18F34C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28611"/>
            <a:ext cx="3543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(software) - Wikipedia">
            <a:extLst>
              <a:ext uri="{FF2B5EF4-FFF2-40B4-BE49-F238E27FC236}">
                <a16:creationId xmlns:a16="http://schemas.microsoft.com/office/drawing/2014/main" id="{F3234A48-CF49-4925-8960-614F8C1E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00361"/>
            <a:ext cx="3886200" cy="15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02BE4AE0-8DCF-4E98-825E-308EC0476419}"/>
              </a:ext>
            </a:extLst>
          </p:cNvPr>
          <p:cNvSpPr/>
          <p:nvPr/>
        </p:nvSpPr>
        <p:spPr bwMode="auto">
          <a:xfrm>
            <a:off x="9525000" y="2914486"/>
            <a:ext cx="1028700" cy="1029028"/>
          </a:xfrm>
          <a:prstGeom prst="mathPlus">
            <a:avLst>
              <a:gd name="adj1" fmla="val 17723"/>
            </a:avLst>
          </a:prstGeom>
          <a:solidFill>
            <a:srgbClr val="CB3837"/>
          </a:solidFill>
          <a:ln w="69850">
            <a:solidFill>
              <a:srgbClr val="989BA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84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733B7-093C-4763-A74B-273B2ECD5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242946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234</Words>
  <Application>Microsoft Office PowerPoint</Application>
  <PresentationFormat>Widescreen</PresentationFormat>
  <Paragraphs>36</Paragraphs>
  <Slides>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Wingdings</vt:lpstr>
      <vt:lpstr>Hyland 2019</vt:lpstr>
      <vt:lpstr>Express Projects</vt:lpstr>
      <vt:lpstr>Agenda</vt:lpstr>
      <vt:lpstr>Npm overview</vt:lpstr>
      <vt:lpstr>NPM Projects</vt:lpstr>
      <vt:lpstr>Express Overview</vt:lpstr>
      <vt:lpstr>Repl.it and NPM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95</cp:revision>
  <dcterms:created xsi:type="dcterms:W3CDTF">2019-03-11T04:04:09Z</dcterms:created>
  <dcterms:modified xsi:type="dcterms:W3CDTF">2021-01-20T19:56:06Z</dcterms:modified>
</cp:coreProperties>
</file>