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90Lk0XLJVtelFEW/SmDQ+sWJZ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92b34521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92b34521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92b34521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92b34521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cpp/dotnet/dotnet-programming-with-cpp-cli-visual-cpp?view=msvc-16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EkjaiDsiM-Q&amp;list=PLS1QulWo1RIZiBcTr5urECberTITj7gjA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books.org/wiki/%E4%B8%AD%E5%9C%8B%E8%B1%A1%E6%A3%8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Project 2 – Chinese Chess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1102 OOP projects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Duration - 5/06 ~ 5/25(</a:t>
            </a:r>
            <a:r>
              <a:rPr lang="zh-TW" altLang="en-US" dirty="0"/>
              <a:t>三</a:t>
            </a:r>
            <a:r>
              <a:rPr lang="en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 Viewer Specs</a:t>
            </a:r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CC0000"/>
                </a:solidFill>
              </a:rPr>
              <a:t>不限</a:t>
            </a:r>
            <a:r>
              <a:rPr lang="en"/>
              <a:t>，本 class 旨在作為專門呼叫顯示用API (CLI, Qt, SFML,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etc.)。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參考文件：</a:t>
            </a:r>
            <a:r>
              <a:rPr lang="en" u="sng">
                <a:solidFill>
                  <a:schemeClr val="hlink"/>
                </a:solidFill>
                <a:hlinkClick r:id="rId3"/>
              </a:rPr>
              <a:t>以 C++/CLI 進行 .NET 程式設計</a:t>
            </a:r>
            <a:r>
              <a:rPr lang="en"/>
              <a:t>、</a:t>
            </a:r>
            <a:r>
              <a:rPr lang="en" u="sng">
                <a:solidFill>
                  <a:schemeClr val="hlink"/>
                </a:solidFill>
                <a:hlinkClick r:id="rId4"/>
              </a:rPr>
              <a:t>Qt Tutorials For Beginners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讓 GameManager 透過 Viewer 來顯示而不是直接呼叫顯示用 API 即可。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Game mechanism</a:t>
            </a:r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遊戲流程</a:t>
            </a:r>
            <a:endParaRPr/>
          </a:p>
        </p:txBody>
      </p:sp>
      <p:grpSp>
        <p:nvGrpSpPr>
          <p:cNvPr id="118" name="Google Shape;118;p12"/>
          <p:cNvGrpSpPr/>
          <p:nvPr/>
        </p:nvGrpSpPr>
        <p:grpSpPr>
          <a:xfrm>
            <a:off x="2313723" y="1046009"/>
            <a:ext cx="4516540" cy="3629341"/>
            <a:chOff x="2653548" y="1152484"/>
            <a:chExt cx="4516540" cy="3629341"/>
          </a:xfrm>
        </p:grpSpPr>
        <p:sp>
          <p:nvSpPr>
            <p:cNvPr id="119" name="Google Shape;119;p12"/>
            <p:cNvSpPr/>
            <p:nvPr/>
          </p:nvSpPr>
          <p:spPr>
            <a:xfrm rot="-9406967">
              <a:off x="3593019" y="1586591"/>
              <a:ext cx="484757" cy="484757"/>
            </a:xfrm>
            <a:prstGeom prst="rtTriangle">
              <a:avLst/>
            </a:prstGeom>
            <a:solidFill>
              <a:srgbClr val="F48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" name="Google Shape;120;p12"/>
            <p:cNvGrpSpPr/>
            <p:nvPr/>
          </p:nvGrpSpPr>
          <p:grpSpPr>
            <a:xfrm>
              <a:off x="2653548" y="1152484"/>
              <a:ext cx="4516540" cy="3629341"/>
              <a:chOff x="2182323" y="1514159"/>
              <a:chExt cx="4516540" cy="3629341"/>
            </a:xfrm>
          </p:grpSpPr>
          <p:sp>
            <p:nvSpPr>
              <p:cNvPr id="121" name="Google Shape;121;p12"/>
              <p:cNvSpPr/>
              <p:nvPr/>
            </p:nvSpPr>
            <p:spPr>
              <a:xfrm>
                <a:off x="2613420" y="1727700"/>
                <a:ext cx="3415800" cy="3415800"/>
              </a:xfrm>
              <a:prstGeom prst="blockArc">
                <a:avLst>
                  <a:gd name="adj1" fmla="val 17272361"/>
                  <a:gd name="adj2" fmla="val 14214141"/>
                  <a:gd name="adj3" fmla="val 8074"/>
                </a:avLst>
              </a:prstGeom>
              <a:solidFill>
                <a:srgbClr val="F4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" name="Google Shape;122;p12"/>
              <p:cNvGrpSpPr/>
              <p:nvPr/>
            </p:nvGrpSpPr>
            <p:grpSpPr>
              <a:xfrm>
                <a:off x="5265575" y="3492637"/>
                <a:ext cx="1433288" cy="984034"/>
                <a:chOff x="6865595" y="2422675"/>
                <a:chExt cx="1332300" cy="914700"/>
              </a:xfrm>
            </p:grpSpPr>
            <p:sp>
              <p:nvSpPr>
                <p:cNvPr id="123" name="Google Shape;123;p12"/>
                <p:cNvSpPr/>
                <p:nvPr/>
              </p:nvSpPr>
              <p:spPr>
                <a:xfrm>
                  <a:off x="6865595" y="2707675"/>
                  <a:ext cx="1332300" cy="629700"/>
                </a:xfrm>
                <a:prstGeom prst="rect">
                  <a:avLst/>
                </a:prstGeom>
                <a:solidFill>
                  <a:srgbClr val="AC11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交互下棋，判斷遊戲是否結束</a:t>
                  </a:r>
                  <a:endParaRPr sz="1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12"/>
                <p:cNvSpPr/>
                <p:nvPr/>
              </p:nvSpPr>
              <p:spPr>
                <a:xfrm>
                  <a:off x="6865595" y="2422675"/>
                  <a:ext cx="1332300" cy="285000"/>
                </a:xfrm>
                <a:prstGeom prst="round1Rect">
                  <a:avLst>
                    <a:gd name="adj" fmla="val 50000"/>
                  </a:avLst>
                </a:prstGeom>
                <a:solidFill>
                  <a:srgbClr val="840D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進行遊戲 Game loop</a:t>
                  </a:r>
                  <a:endParaRPr sz="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5" name="Google Shape;125;p12"/>
              <p:cNvGrpSpPr/>
              <p:nvPr/>
            </p:nvGrpSpPr>
            <p:grpSpPr>
              <a:xfrm>
                <a:off x="3692511" y="1514159"/>
                <a:ext cx="1433288" cy="984034"/>
                <a:chOff x="3613956" y="1170744"/>
                <a:chExt cx="1332300" cy="914700"/>
              </a:xfrm>
            </p:grpSpPr>
            <p:sp>
              <p:nvSpPr>
                <p:cNvPr id="126" name="Google Shape;126;p12"/>
                <p:cNvSpPr/>
                <p:nvPr/>
              </p:nvSpPr>
              <p:spPr>
                <a:xfrm>
                  <a:off x="3613956" y="1455744"/>
                  <a:ext cx="1332300" cy="629700"/>
                </a:xfrm>
                <a:prstGeom prst="rect">
                  <a:avLst/>
                </a:prstGeom>
                <a:solidFill>
                  <a:srgbClr val="AC11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選擇遊戲方式</a:t>
                  </a:r>
                  <a:r>
                    <a:rPr lang="en" sz="8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-</a:t>
                  </a:r>
                  <a:r>
                    <a:rPr lang="en" sz="8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開始遊戲/讀取遊戲</a:t>
                  </a:r>
                  <a:endParaRPr sz="800" b="0" i="0" u="none" strike="noStrike" cap="non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27" name="Google Shape;127;p12"/>
                <p:cNvSpPr/>
                <p:nvPr/>
              </p:nvSpPr>
              <p:spPr>
                <a:xfrm>
                  <a:off x="3613956" y="1170744"/>
                  <a:ext cx="1332300" cy="285000"/>
                </a:xfrm>
                <a:prstGeom prst="round1Rect">
                  <a:avLst>
                    <a:gd name="adj" fmla="val 50000"/>
                  </a:avLst>
                </a:prstGeom>
                <a:solidFill>
                  <a:srgbClr val="840D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開始新的遊戲</a:t>
                  </a:r>
                  <a:endParaRPr sz="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8" name="Google Shape;128;p12"/>
              <p:cNvGrpSpPr/>
              <p:nvPr/>
            </p:nvGrpSpPr>
            <p:grpSpPr>
              <a:xfrm>
                <a:off x="2182323" y="3492637"/>
                <a:ext cx="1433288" cy="984034"/>
                <a:chOff x="961313" y="2422675"/>
                <a:chExt cx="1332300" cy="914700"/>
              </a:xfrm>
            </p:grpSpPr>
            <p:sp>
              <p:nvSpPr>
                <p:cNvPr id="129" name="Google Shape;129;p12"/>
                <p:cNvSpPr/>
                <p:nvPr/>
              </p:nvSpPr>
              <p:spPr>
                <a:xfrm>
                  <a:off x="961313" y="2707675"/>
                  <a:ext cx="1332300" cy="629700"/>
                </a:xfrm>
                <a:prstGeom prst="rect">
                  <a:avLst/>
                </a:prstGeom>
                <a:solidFill>
                  <a:srgbClr val="AC11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顯示對戰結果</a:t>
                  </a:r>
                  <a:endParaRPr sz="1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12"/>
                <p:cNvSpPr/>
                <p:nvPr/>
              </p:nvSpPr>
              <p:spPr>
                <a:xfrm>
                  <a:off x="961313" y="2422675"/>
                  <a:ext cx="1332300" cy="285000"/>
                </a:xfrm>
                <a:prstGeom prst="round1Rect">
                  <a:avLst>
                    <a:gd name="adj" fmla="val 50000"/>
                  </a:avLst>
                </a:prstGeom>
                <a:solidFill>
                  <a:srgbClr val="840D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遊戲結束</a:t>
                  </a:r>
                  <a:endParaRPr sz="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Game mechanism</a:t>
            </a:r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Game loop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5032925" y="4568875"/>
            <a:ext cx="24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3985675" y="300575"/>
            <a:ext cx="2470200" cy="861600"/>
          </a:xfrm>
          <a:prstGeom prst="roundRect">
            <a:avLst>
              <a:gd name="adj" fmla="val 16667"/>
            </a:avLst>
          </a:prstGeom>
          <a:solidFill>
            <a:srgbClr val="376B99"/>
          </a:solidFill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開始遊戲/讀取遊戲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9" name="Google Shape;139;p14"/>
          <p:cNvCxnSpPr>
            <a:stCxn id="138" idx="2"/>
          </p:cNvCxnSpPr>
          <p:nvPr/>
        </p:nvCxnSpPr>
        <p:spPr>
          <a:xfrm>
            <a:off x="5220775" y="1162175"/>
            <a:ext cx="0" cy="3324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14"/>
          <p:cNvSpPr/>
          <p:nvPr/>
        </p:nvSpPr>
        <p:spPr>
          <a:xfrm>
            <a:off x="3985675" y="1494575"/>
            <a:ext cx="2470200" cy="861600"/>
          </a:xfrm>
          <a:prstGeom prst="roundRect">
            <a:avLst>
              <a:gd name="adj" fmla="val 16667"/>
            </a:avLst>
          </a:prstGeom>
          <a:solidFill>
            <a:srgbClr val="376B99"/>
          </a:solidFill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下棋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選擇棋子，顯示可以移動的位置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41" name="Google Shape;141;p14"/>
          <p:cNvCxnSpPr/>
          <p:nvPr/>
        </p:nvCxnSpPr>
        <p:spPr>
          <a:xfrm>
            <a:off x="5220775" y="2356175"/>
            <a:ext cx="0" cy="3324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" name="Google Shape;142;p14"/>
          <p:cNvSpPr/>
          <p:nvPr/>
        </p:nvSpPr>
        <p:spPr>
          <a:xfrm>
            <a:off x="3985675" y="2688575"/>
            <a:ext cx="2470200" cy="861600"/>
          </a:xfrm>
          <a:prstGeom prst="roundRect">
            <a:avLst>
              <a:gd name="adj" fmla="val 16667"/>
            </a:avLst>
          </a:prstGeom>
          <a:solidFill>
            <a:srgbClr val="376B99"/>
          </a:solidFill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判斷狀態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判斷遊戲是否結束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43" name="Google Shape;143;p14"/>
          <p:cNvCxnSpPr>
            <a:stCxn id="142" idx="3"/>
            <a:endCxn id="144" idx="1"/>
          </p:cNvCxnSpPr>
          <p:nvPr/>
        </p:nvCxnSpPr>
        <p:spPr>
          <a:xfrm>
            <a:off x="6455875" y="3119375"/>
            <a:ext cx="477300" cy="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14"/>
          <p:cNvSpPr/>
          <p:nvPr/>
        </p:nvSpPr>
        <p:spPr>
          <a:xfrm>
            <a:off x="6933175" y="2725025"/>
            <a:ext cx="1162500" cy="788700"/>
          </a:xfrm>
          <a:prstGeom prst="diamond">
            <a:avLst/>
          </a:prstGeom>
          <a:solidFill>
            <a:srgbClr val="376B99"/>
          </a:solidFill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結束?</a:t>
            </a:r>
            <a:endParaRPr/>
          </a:p>
        </p:txBody>
      </p:sp>
      <p:cxnSp>
        <p:nvCxnSpPr>
          <p:cNvPr id="145" name="Google Shape;145;p14"/>
          <p:cNvCxnSpPr>
            <a:endCxn id="146" idx="0"/>
          </p:cNvCxnSpPr>
          <p:nvPr/>
        </p:nvCxnSpPr>
        <p:spPr>
          <a:xfrm flipH="1">
            <a:off x="7509325" y="3497775"/>
            <a:ext cx="5100" cy="4782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14"/>
          <p:cNvSpPr txBox="1"/>
          <p:nvPr/>
        </p:nvSpPr>
        <p:spPr>
          <a:xfrm>
            <a:off x="7607900" y="3495275"/>
            <a:ext cx="36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是</a:t>
            </a:r>
            <a:endParaRPr/>
          </a:p>
        </p:txBody>
      </p:sp>
      <p:cxnSp>
        <p:nvCxnSpPr>
          <p:cNvPr id="148" name="Google Shape;148;p14"/>
          <p:cNvCxnSpPr>
            <a:stCxn id="144" idx="0"/>
          </p:cNvCxnSpPr>
          <p:nvPr/>
        </p:nvCxnSpPr>
        <p:spPr>
          <a:xfrm rot="10800000">
            <a:off x="7504225" y="1920125"/>
            <a:ext cx="10200" cy="8049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4"/>
          <p:cNvCxnSpPr>
            <a:endCxn id="140" idx="3"/>
          </p:cNvCxnSpPr>
          <p:nvPr/>
        </p:nvCxnSpPr>
        <p:spPr>
          <a:xfrm flipH="1">
            <a:off x="6455875" y="1919975"/>
            <a:ext cx="1079400" cy="5400"/>
          </a:xfrm>
          <a:prstGeom prst="straightConnector1">
            <a:avLst/>
          </a:prstGeom>
          <a:noFill/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14"/>
          <p:cNvSpPr txBox="1"/>
          <p:nvPr/>
        </p:nvSpPr>
        <p:spPr>
          <a:xfrm>
            <a:off x="7607900" y="2137925"/>
            <a:ext cx="36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否</a:t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6274225" y="3975975"/>
            <a:ext cx="2470200" cy="861600"/>
          </a:xfrm>
          <a:prstGeom prst="roundRect">
            <a:avLst>
              <a:gd name="adj" fmla="val 16667"/>
            </a:avLst>
          </a:prstGeom>
          <a:solidFill>
            <a:srgbClr val="376B99"/>
          </a:solidFill>
          <a:ln w="2857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顯示勝負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再來一局/結束程式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Game mechanism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Rules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棋子移動規則參照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 u="sng" dirty="0">
                <a:solidFill>
                  <a:schemeClr val="hlink"/>
                </a:solidFill>
                <a:hlinkClick r:id="rId3"/>
              </a:rPr>
              <a:t>中國象棋規則 - 維基教科書，自由的教學讀本 (wikibooks.org)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遊戲結束規則，使用: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將死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欠行-一方無子可走，一動，將/帥就會被吃掉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投降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個人時間用盡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92b345210_0_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file format</a:t>
            </a:r>
            <a:endParaRPr/>
          </a:p>
        </p:txBody>
      </p:sp>
      <p:sp>
        <p:nvSpPr>
          <p:cNvPr id="162" name="Google Shape;162;g1192b345210_0_11"/>
          <p:cNvSpPr txBox="1">
            <a:spLocks noGrp="1"/>
          </p:cNvSpPr>
          <p:nvPr>
            <p:ph type="body" idx="1"/>
          </p:nvPr>
        </p:nvSpPr>
        <p:spPr>
          <a:xfrm>
            <a:off x="311700" y="1173225"/>
            <a:ext cx="8520600" cy="368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Player: {Player}, Action: {ChessType} (X1, Y1) -&gt; (X2, Y2)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example: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Player: 1, Action: Soldier (6, 6) -&gt; (6, 5)    // 兵往前一步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Player: 2, Action: Chariot (0, 0) -&gt; (0, 1)   // 車往前一步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Player: 1, Action: Cannon (1, 7) -&gt; (1, 0)   // 炮吃馬  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...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EOF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Note: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  Player -&gt; type: int, 1 表示紅方, 2 表示黑方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  ChessType -&gt; type: string, desc: chess type,  case insensitive, value: {General, Advisor, Elephant, Horse, Chariot, Cannon, Soldier}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  X1, X2 -&gt; type: int, desc: board x, value: 0 &lt;= x &lt;= 8   # 原先位置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  Y1, Y2 -&gt; type: int, desc: board y, value: 0 &lt;= y &lt;= 9   # 移動後的位置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  上方為黑，下方為紅，左上座標(X, Y)為(0, 0)，右下座標(X, Y)為(8, 9)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  每讀一行指令，GUI的指定棋子需要一併移動到指定位置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  文檔測資只包含合格走法，由執紅棋的一</a:t>
            </a:r>
            <a:r>
              <a:rPr lang="en" sz="2700" dirty="0">
                <a:solidFill>
                  <a:schemeClr val="dk1"/>
                </a:solidFill>
              </a:rPr>
              <a:t>方先走，雙方輪流下棋。</a:t>
            </a:r>
            <a:r>
              <a:rPr lang="en" sz="2800" dirty="0">
                <a:solidFill>
                  <a:schemeClr val="dk1"/>
                </a:solidFill>
              </a:rPr>
              <a:t>會手動測試違規走法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  注意空格</a:t>
            </a: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163" name="Google Shape;163;g1192b345210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700" y="1402475"/>
            <a:ext cx="34099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92b345210_0_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Punish</a:t>
            </a:r>
            <a:endParaRPr/>
          </a:p>
        </p:txBody>
      </p:sp>
      <p:sp>
        <p:nvSpPr>
          <p:cNvPr id="181" name="Google Shape;181;g1192b345210_0_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本 Project 將使用 MOSS 抓抄襲程式碼，請勿抄襲同學的 project 或 Github 上下載的程式碼。抄襲者本次 project 以0分計算且不得補交。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mechanism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file format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Punish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Chinese Chess (象棋) 是一種棋盤遊戲，棋盤是由9條縱線和10條橫線相交構成，棋子放在各條線的相交點上，並在線上移動，棋盤中間的一行為楚河漢界。雙方各有16個旗子，一將/帥、兩士/仕、兩象/相、兩馬/</a:t>
            </a:r>
            <a:r>
              <a:rPr lang="en" b="0" i="0" u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傌</a:t>
            </a:r>
            <a:r>
              <a:rPr lang="en"/>
              <a:t>、兩車/俥、兩砲/炮和五卒/兵，各具不同功能與走法，目標是將對方的將/帥吃掉，也可以通過對方自知無望、主動認輸而獲勝。</a:t>
            </a:r>
            <a:r>
              <a:rPr lang="en" sz="1600"/>
              <a:t>--- Wikipedia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本次要實作一款可以遊玩的 Chinese Chess (象棋) ，至少有</a:t>
            </a:r>
            <a:r>
              <a:rPr lang="en" b="1"/>
              <a:t>操作</a:t>
            </a:r>
            <a:r>
              <a:rPr lang="en"/>
              <a:t>、</a:t>
            </a:r>
            <a:r>
              <a:rPr lang="en" b="1"/>
              <a:t>輸贏判斷(將/帥死、欠行)</a:t>
            </a:r>
            <a:r>
              <a:rPr lang="en"/>
              <a:t>、</a:t>
            </a:r>
            <a:r>
              <a:rPr lang="en" b="1"/>
              <a:t>畫面顯示</a:t>
            </a:r>
            <a:r>
              <a:rPr lang="en"/>
              <a:t>。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作業系統不限，Windows / MacOS / Linux 皆可。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4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棋盤樣式範例和開局的棋子位置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需支援讀檔和UI兩種操作方式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會以這兩種方式進行 demo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4個讀檔測資、手動測試棋子移動是否合法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從使用者介面的 Menu 匯入.txt檔，讀取移動步驟並即時更新畫面</a:t>
            </a:r>
            <a:endParaRPr/>
          </a:p>
        </p:txBody>
      </p:sp>
      <p:pic>
        <p:nvPicPr>
          <p:cNvPr id="74" name="Google Shape;74;p4" descr="upload.wikimedia.org/wikipedia/commons/4/41/Xia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1815" y="0"/>
            <a:ext cx="46593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5021317" y="2417861"/>
            <a:ext cx="31609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楚     河               漢     界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遊戲由下列物件構成: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GameManager 	- 控制遊戲盤面、遊玩狀態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Chess 			- 7種棋子移動規則實現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Viewer			- 將棋盤顯示到畫面上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檢查要看code，只看Class </a:t>
            </a:r>
            <a:r>
              <a:rPr lang="en">
                <a:solidFill>
                  <a:srgbClr val="CC0000"/>
                </a:solidFill>
              </a:rPr>
              <a:t>declaration</a:t>
            </a:r>
            <a:r>
              <a:rPr lang="en"/>
              <a:t>，看得出來有使用到以下規格即可算分。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 GameManager Specs</a:t>
            </a:r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管理遊戲流程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class GameManager{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	vector&lt;Chess&gt; on_board;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	int current_player;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	Board board;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	Viewer viewer;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dirty="0"/>
              <a:t>};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 GameManager Example</a:t>
            </a:r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/>
              <a:t>if(state == MOVE_PIECE){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"/>
              <a:t>	on_board[...]-&gt;OnMove(...);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"/>
              <a:t>	// do something ...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"/>
              <a:t>	if(cross_river) { // 兵/卒過河後可以橫移		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"/>
              <a:t>		on_board[...]-&gt;SetCrossRiver(...);</a:t>
            </a:r>
            <a:endParaRPr/>
          </a:p>
          <a:p>
            <a:pPr marL="45720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"/>
              <a:t>// do something ...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"/>
              <a:t>	}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"/>
              <a:t>// 1.Display, 2.Check gameover, 3.Switch player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使用 abstract class Chess，7種棋子必需繼承 Chess 來 override 走法相關函式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Example: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class Chess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public: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virtual void Move(/*ex. Board&amp; const board, Position&amp; fromPos, Position&amp; toPos*/);        // 選擇要從 fromPos 走到 toPos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};</a:t>
            </a: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 Chess Specs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 Chess Specs</a:t>
            </a:r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/>
              <a:t>class Soldier : public Chess {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/>
              <a:t>public: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/>
              <a:t>		virtual void Move(/* parameters */) override;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/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/>
              <a:t>class Cannon : public Chess { 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/>
              <a:t>// same  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/>
              <a:t>};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704</Words>
  <Application>Microsoft Office PowerPoint</Application>
  <PresentationFormat>如螢幕大小 (16:9)</PresentationFormat>
  <Paragraphs>118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8" baseType="lpstr">
      <vt:lpstr>Arial</vt:lpstr>
      <vt:lpstr>Roboto</vt:lpstr>
      <vt:lpstr>Simple Dark</vt:lpstr>
      <vt:lpstr>Project 2 – Chinese Chess</vt:lpstr>
      <vt:lpstr>Outline</vt:lpstr>
      <vt:lpstr>Introduction</vt:lpstr>
      <vt:lpstr>Introduction</vt:lpstr>
      <vt:lpstr>Classes</vt:lpstr>
      <vt:lpstr>Class GameManager Specs</vt:lpstr>
      <vt:lpstr>Class GameManager Example</vt:lpstr>
      <vt:lpstr>Class Chess Specs</vt:lpstr>
      <vt:lpstr>Class Chess Specs</vt:lpstr>
      <vt:lpstr>Class Viewer Specs</vt:lpstr>
      <vt:lpstr>Game mechanism</vt:lpstr>
      <vt:lpstr>Game mechanism</vt:lpstr>
      <vt:lpstr>Game mechanism</vt:lpstr>
      <vt:lpstr>Read file format</vt:lpstr>
      <vt:lpstr>Punish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– Chinese Chess</dc:title>
  <cp:revision>2</cp:revision>
  <dcterms:modified xsi:type="dcterms:W3CDTF">2022-05-17T03:40:08Z</dcterms:modified>
</cp:coreProperties>
</file>