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5" r:id="rId7"/>
    <p:sldId id="262" r:id="rId8"/>
    <p:sldId id="260" r:id="rId9"/>
    <p:sldId id="261" r:id="rId10"/>
    <p:sldId id="266" r:id="rId11"/>
    <p:sldId id="267" r:id="rId12"/>
    <p:sldId id="271" r:id="rId13"/>
    <p:sldId id="263" r:id="rId14"/>
    <p:sldId id="264" r:id="rId15"/>
    <p:sldId id="278" r:id="rId16"/>
    <p:sldId id="276" r:id="rId17"/>
    <p:sldId id="279" r:id="rId18"/>
    <p:sldId id="277" r:id="rId19"/>
    <p:sldId id="280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3FA3-215A-48D2-ACC4-37BB53BA159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BE36-7E4B-4D9A-B198-6ADA07E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8FA0C-7DE3-9995-D88E-EB3BCEF7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C8388-4582-DB85-32CA-4557E29DA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EF198-BCB6-E19D-026C-E48800E1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6FD-D6EA-4CE1-AD06-1E04ADBC3B2F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91E56-4290-1187-A682-7CA06E27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570E7-24E5-114A-A2C5-FC71B40B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F568-A501-3F46-D84F-91C64604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E41AE-7E6B-283B-1129-D2AEB601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C851E-58AE-0A0D-CEA2-EB82AB28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06B8-3DDC-4B7F-9114-EE6D2CFE2FEB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2F77-0565-9586-6E33-250D922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9D82-EB07-8F8B-D5AF-39750C24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4E4B7F-CC80-C94E-9171-1602E3F3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6289-A915-10F5-A037-25EC178D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7920D-385F-5539-AB25-A8136C58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3A-B36A-48E7-9223-F4A994ECC57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E1FC2-B476-823B-46AC-269F71A9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3BDB2-92E8-CE7D-EB74-A71F7CD7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69948-1A2E-AE41-46FE-6C7C22D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18EFA-C930-A7FF-56AA-275D4D73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1AC5C-9764-3F9A-AADF-F7D9EAF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2B4-A85F-4576-9305-3F976D6D072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B9B9E-0314-BDA6-03EC-6113AD4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54476-2838-C558-8563-35F3918A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FC21-4F10-2039-D2DB-C0756DE3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EC054-E073-2BC4-8CD6-17C66636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24456-2986-9E7D-0698-293374C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7C06-C435-4AA4-95F3-F26D134294E7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06402-2781-8129-EE55-A3AFB12C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7299A-50B4-305E-6366-891954F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3AEB-4054-3D64-5DD5-1553573B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04BBD-5251-C05D-58EB-8DA87903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A9538-4D58-8D11-389F-E1556679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88C36-8602-ED51-F683-31C0AC28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B5AA-2399-4ADD-A33B-1A2BDA002DB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F54D1-21E9-BFD2-6016-91386F99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EC4E1-C332-FBC9-652F-C9789417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11683-E542-DB56-0E89-1B8B7C2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46ED3-20D5-582F-BCE0-7062B17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48DAE-4761-B5E9-A8E5-A74D76F9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E305F-E58D-5F59-4A44-AB38B952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5153F-C084-CF35-92D7-CD3EBAB9B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B56C5-B092-C1CE-207C-6ABADFB7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6C4-A093-46DE-A1C8-F028EF5717E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C43FB3-22A1-3A40-A485-44F1466F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75AD8-421C-C840-AF5D-68CAD09A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1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C9D1-06E3-2A47-137F-3CFCBD59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2BC1C-A557-7756-44AF-1C538B5D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DF1F-FF04-4F26-81C7-9DDCD65FF0B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54F431-5976-A8FB-3496-FFEEEA6B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8A580-B1EE-3386-3CC3-1C38E3F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206F8-5E09-CD6F-CDCD-18162EED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A44-5C27-4584-AA9F-18767AAA7D6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011B92-F5E2-DAA5-F2C6-1FA2A9B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01932-677D-9DEF-D6C9-6B440F6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9DA77-204B-63A1-9C32-A4C00C2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3C07-6F7B-B681-C46B-4372677D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EDDA7-1F3B-98B5-CE09-6293575D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B6224-E900-8D48-8962-88EE0C0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67B5-32CC-4C29-B8C5-14DFF361B902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D79CB-B5DC-1A98-D8AE-CA5F5F8D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6BEA8-EF9F-1909-896A-F389E3C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842C-BBF6-7329-B234-F0E1C10A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30074-A51B-F515-3A25-BD21DD940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56A9D-2288-64CB-CAA6-D3E92446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64003-5CFC-EC23-6598-D0E1C752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E256-DE02-432A-AE92-28EF24A3EBD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06AB-D87B-ED23-037E-0E78CD09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CDDAA-13F2-FE8D-8D57-C40330B8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1F0D-51E2-75AE-539F-4030C3BD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F97A9-E47A-10B2-1B15-CFD73426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1B467-12D4-19D4-F2F1-9878159B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52B4-0F84-4BD6-BC2C-145916C6DBA1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5B162-BD56-F4B5-2609-BC2B3E7A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F9B5D-A1C9-5520-89CD-D7636AFBB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et/all/?difficulty=EASY&amp;pag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contest/biweekly-contest-99/problems/split-with-minimum-su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contest/biweekly-contest-99/problems/count-total-number-of-colored-cel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etcode.com/contest/biweekly-contest-100/problems/find-score-of-an-array-after-marking-all-elemen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lindrome-numb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etcode.com/problems/plus-o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wo-s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C1DB-593C-F85E-C974-47059800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445"/>
            <a:ext cx="9144000" cy="1311369"/>
          </a:xfrm>
        </p:spPr>
        <p:txBody>
          <a:bodyPr/>
          <a:lstStyle/>
          <a:p>
            <a:r>
              <a:rPr lang="ko-KR" altLang="en-US" dirty="0" err="1"/>
              <a:t>리트코드</a:t>
            </a:r>
            <a:r>
              <a:rPr lang="ko-KR" altLang="en-US" dirty="0"/>
              <a:t> 세미나 </a:t>
            </a:r>
            <a:r>
              <a:rPr lang="en-US" altLang="ko-KR" dirty="0"/>
              <a:t>1</a:t>
            </a:r>
            <a:r>
              <a:rPr lang="ko-KR" altLang="en-US" dirty="0"/>
              <a:t>차시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2BFC7-AA56-66E0-80D5-77B93FFD0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723"/>
            <a:ext cx="9144000" cy="1655762"/>
          </a:xfrm>
        </p:spPr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학기 한양대 </a:t>
            </a:r>
            <a:r>
              <a:rPr lang="ko-KR" altLang="en-US" dirty="0" err="1"/>
              <a:t>전전컴</a:t>
            </a:r>
            <a:r>
              <a:rPr lang="ko-KR" altLang="en-US" dirty="0"/>
              <a:t> 학술동아리 바라미의 </a:t>
            </a:r>
            <a:r>
              <a:rPr lang="ko-KR" altLang="en-US" dirty="0" err="1"/>
              <a:t>금욜세미나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2019024439 </a:t>
            </a:r>
            <a:r>
              <a:rPr lang="ko-KR" altLang="en-US" dirty="0"/>
              <a:t>신현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BFA911-C6CD-8DFB-5550-865C1B6B5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7" b="20915"/>
          <a:stretch/>
        </p:blipFill>
        <p:spPr>
          <a:xfrm>
            <a:off x="218485" y="5266356"/>
            <a:ext cx="2206428" cy="129425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F3D8F-462D-06A1-6CFD-37E90EAF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DF6B-C4DF-5BDF-065D-229735F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C52CC-1369-53DE-9DDF-300EF66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23508-B081-5000-BA8A-0D96A45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8" y="1271024"/>
            <a:ext cx="8127413" cy="550499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BE7E7F-4EDC-DC98-AE0A-D620E85B416D}"/>
              </a:ext>
            </a:extLst>
          </p:cNvPr>
          <p:cNvCxnSpPr>
            <a:cxnSpLocks/>
          </p:cNvCxnSpPr>
          <p:nvPr/>
        </p:nvCxnSpPr>
        <p:spPr>
          <a:xfrm flipH="1">
            <a:off x="7813235" y="2232336"/>
            <a:ext cx="660986" cy="4042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9358F-4AA0-B47A-5B84-2CD913E63782}"/>
              </a:ext>
            </a:extLst>
          </p:cNvPr>
          <p:cNvSpPr txBox="1"/>
          <p:nvPr/>
        </p:nvSpPr>
        <p:spPr>
          <a:xfrm>
            <a:off x="8278901" y="1468344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Run </a:t>
            </a:r>
            <a:r>
              <a:rPr lang="ko-KR" altLang="en-US" dirty="0"/>
              <a:t>을 누르면 예제를 돌려 볼</a:t>
            </a:r>
            <a:endParaRPr lang="en-US" altLang="ko-KR" dirty="0"/>
          </a:p>
          <a:p>
            <a:r>
              <a:rPr lang="ko-KR" altLang="en-US" dirty="0"/>
              <a:t>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0633D1-283A-D4AA-652B-4920E3F286E1}"/>
              </a:ext>
            </a:extLst>
          </p:cNvPr>
          <p:cNvCxnSpPr>
            <a:cxnSpLocks/>
          </p:cNvCxnSpPr>
          <p:nvPr/>
        </p:nvCxnSpPr>
        <p:spPr>
          <a:xfrm flipH="1">
            <a:off x="7965635" y="4336265"/>
            <a:ext cx="749487" cy="2090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2556B-BA06-7421-165D-9D3D8D23B130}"/>
              </a:ext>
            </a:extLst>
          </p:cNvPr>
          <p:cNvSpPr txBox="1"/>
          <p:nvPr/>
        </p:nvSpPr>
        <p:spPr>
          <a:xfrm>
            <a:off x="8405114" y="3526107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Submit </a:t>
            </a:r>
            <a:r>
              <a:rPr lang="ko-KR" altLang="en-US" dirty="0"/>
              <a:t>을 누르면 전체</a:t>
            </a:r>
            <a:endParaRPr lang="en-US" altLang="ko-KR" dirty="0"/>
          </a:p>
          <a:p>
            <a:r>
              <a:rPr lang="ko-KR" altLang="en-US" dirty="0"/>
              <a:t>테스트케이스에 대해서 </a:t>
            </a:r>
            <a:endParaRPr lang="en-US" altLang="ko-KR" dirty="0"/>
          </a:p>
          <a:p>
            <a:r>
              <a:rPr lang="ko-KR" altLang="en-US" dirty="0"/>
              <a:t>채점을 해볼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98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D5C8A-27FC-A833-FF70-4781AA42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</a:t>
            </a:r>
            <a:r>
              <a:rPr lang="ko-KR" altLang="en-US" dirty="0"/>
              <a:t>과 </a:t>
            </a:r>
            <a:r>
              <a:rPr lang="en-US" altLang="ko-KR" dirty="0"/>
              <a:t>Submit</a:t>
            </a:r>
            <a:r>
              <a:rPr lang="ko-KR" altLang="en-US" dirty="0"/>
              <a:t>의 차이점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C130F-FD12-96B3-A519-74799396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Run </a:t>
            </a:r>
            <a:r>
              <a:rPr lang="ko-KR" altLang="en-US" dirty="0"/>
              <a:t>은 예제</a:t>
            </a:r>
            <a:r>
              <a:rPr lang="en-US" altLang="ko-KR" dirty="0"/>
              <a:t>(</a:t>
            </a:r>
            <a:r>
              <a:rPr lang="ko-KR" altLang="en-US" dirty="0"/>
              <a:t>일부 테스트케이스</a:t>
            </a:r>
            <a:r>
              <a:rPr lang="en-US" altLang="ko-KR" dirty="0"/>
              <a:t>)</a:t>
            </a:r>
            <a:r>
              <a:rPr lang="ko-KR" altLang="en-US" dirty="0"/>
              <a:t>에 대해 돌려보는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Submit </a:t>
            </a:r>
            <a:r>
              <a:rPr lang="ko-KR" altLang="en-US" dirty="0"/>
              <a:t>은 전체 테스트케이스에 대해 돌려보는 것을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그냥 문제 풀 때는 별로 상관 없긴 한데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위클리</a:t>
            </a:r>
            <a:r>
              <a:rPr lang="en-US" altLang="ko-KR" dirty="0"/>
              <a:t>(</a:t>
            </a:r>
            <a:r>
              <a:rPr lang="ko-KR" altLang="en-US" dirty="0"/>
              <a:t>시간 제한 있는 연습</a:t>
            </a:r>
            <a:r>
              <a:rPr lang="en-US" altLang="ko-KR" dirty="0"/>
              <a:t>)</a:t>
            </a:r>
            <a:r>
              <a:rPr lang="ko-KR" altLang="en-US" dirty="0"/>
              <a:t>에서는 랭킹을 매길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문제를 푸는데 걸린 시간 </a:t>
            </a:r>
            <a:r>
              <a:rPr lang="en-US" altLang="ko-KR" dirty="0"/>
              <a:t>+ </a:t>
            </a:r>
            <a:r>
              <a:rPr lang="ko-KR" altLang="en-US" dirty="0"/>
              <a:t>오답인 </a:t>
            </a:r>
            <a:r>
              <a:rPr lang="en-US" altLang="ko-KR" dirty="0"/>
              <a:t>Submit </a:t>
            </a:r>
            <a:r>
              <a:rPr lang="ko-KR" altLang="en-US" dirty="0"/>
              <a:t>한 횟수 </a:t>
            </a:r>
            <a:r>
              <a:rPr lang="en-US" altLang="ko-KR" dirty="0"/>
              <a:t>* 5</a:t>
            </a:r>
            <a:r>
              <a:rPr lang="ko-KR" altLang="en-US" dirty="0"/>
              <a:t>분으로 랭킹을 매기기 때문에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Run</a:t>
            </a:r>
            <a:r>
              <a:rPr lang="ko-KR" altLang="en-US" dirty="0"/>
              <a:t>을 통해 일부 테스트케이스가 다 통과하는지 확인하고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Submit</a:t>
            </a:r>
            <a:r>
              <a:rPr lang="ko-KR" altLang="en-US" dirty="0"/>
              <a:t>은 신중하게 하는 것이 좋다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7A74B-9808-BE28-8608-3AF9126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A969C-81BB-C58C-BC11-B7639CB0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아무리 생각해도 답을 잘 모르겠다면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E5102-BF6D-1D56-062D-BB897BBF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문제에서 </a:t>
            </a:r>
            <a:r>
              <a:rPr lang="en-US" altLang="ko-KR" dirty="0"/>
              <a:t>Solutions </a:t>
            </a:r>
            <a:r>
              <a:rPr lang="ko-KR" altLang="en-US" dirty="0"/>
              <a:t>를 누르면 다른 사람들이 올린 </a:t>
            </a:r>
            <a:r>
              <a:rPr lang="ko-KR" altLang="en-US" dirty="0" err="1"/>
              <a:t>게시글들과</a:t>
            </a:r>
            <a:r>
              <a:rPr lang="ko-KR" altLang="en-US" dirty="0"/>
              <a:t> 해당 </a:t>
            </a:r>
            <a:r>
              <a:rPr lang="ko-KR" altLang="en-US" dirty="0" err="1"/>
              <a:t>게시글들의</a:t>
            </a:r>
            <a:r>
              <a:rPr lang="ko-KR" altLang="en-US" dirty="0"/>
              <a:t> 코드를 볼 수 있다</a:t>
            </a:r>
            <a:r>
              <a:rPr lang="en-US" altLang="ko-KR" dirty="0"/>
              <a:t>! (</a:t>
            </a:r>
            <a:r>
              <a:rPr lang="ko-KR" altLang="en-US" dirty="0"/>
              <a:t>그렇다고 그것을 베끼는 것은 추천하지 않습니다</a:t>
            </a:r>
            <a:r>
              <a:rPr lang="en-US" altLang="ko-KR" dirty="0"/>
              <a:t>.)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D0C59-F146-931C-3CDE-AA33C5A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83603-4E49-4C73-C5E7-CF7EEBA5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3" y="3154035"/>
            <a:ext cx="9733444" cy="37039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52FB2D-A3F8-E88F-542C-BCFDC1F2EACC}"/>
              </a:ext>
            </a:extLst>
          </p:cNvPr>
          <p:cNvSpPr/>
          <p:nvPr/>
        </p:nvSpPr>
        <p:spPr>
          <a:xfrm>
            <a:off x="2616200" y="3429000"/>
            <a:ext cx="1253067" cy="5249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71452-CEE2-18A2-90FA-F85F2A90B0D2}"/>
              </a:ext>
            </a:extLst>
          </p:cNvPr>
          <p:cNvSpPr/>
          <p:nvPr/>
        </p:nvSpPr>
        <p:spPr>
          <a:xfrm>
            <a:off x="1198745" y="4499660"/>
            <a:ext cx="5161595" cy="2221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6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DF43-4436-46A5-7F66-6170B8C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리트코드에선</a:t>
            </a:r>
            <a:r>
              <a:rPr lang="ko-KR" altLang="en-US" dirty="0"/>
              <a:t> 어떤 문제를 풀어야 하는가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E50D7-8E4A-ACBD-F0A4-36F2280847F0}"/>
              </a:ext>
            </a:extLst>
          </p:cNvPr>
          <p:cNvSpPr txBox="1"/>
          <p:nvPr/>
        </p:nvSpPr>
        <p:spPr>
          <a:xfrm>
            <a:off x="465967" y="1690688"/>
            <a:ext cx="110570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여러분이 아직 </a:t>
            </a:r>
            <a:r>
              <a:rPr lang="ko-KR" altLang="en-US" sz="2800" dirty="0" err="1"/>
              <a:t>뉴비라면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/>
            <a:r>
              <a:rPr lang="ko-KR" altLang="en-US" sz="2800" dirty="0"/>
              <a:t>이렇게 </a:t>
            </a:r>
            <a:r>
              <a:rPr lang="en-US" altLang="ko-KR" sz="2800" dirty="0"/>
              <a:t>Easy </a:t>
            </a:r>
            <a:r>
              <a:rPr lang="ko-KR" altLang="en-US" sz="2800" dirty="0"/>
              <a:t>문제만 골라서 볼 수도 있습니다</a:t>
            </a:r>
            <a:r>
              <a:rPr lang="en-US" altLang="ko-KR" sz="2800" dirty="0"/>
              <a:t>! </a:t>
            </a:r>
          </a:p>
          <a:p>
            <a:pPr lvl="1"/>
            <a:r>
              <a:rPr lang="ko-KR" altLang="en-US" sz="2800" dirty="0">
                <a:hlinkClick r:id="rId2"/>
              </a:rPr>
              <a:t>https://leetcode.com/problemset/all/?difficulty=EASY&amp;page=1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ko-KR" altLang="en-US" sz="2800" dirty="0"/>
              <a:t>그 외에도 알고리즘 종류 등으로도 필터를 걸 수 있으니 원하는 종류의 문제를 잘 찾아서 풀어보세요</a:t>
            </a:r>
            <a:r>
              <a:rPr lang="en-US" altLang="ko-KR" sz="2800" dirty="0"/>
              <a:t>! 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07506-E3B8-4CC3-568A-1038A255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19CC3-2D16-2490-5FCF-7AA184DB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47" y="4368344"/>
            <a:ext cx="8627420" cy="21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583678-8501-A8D1-5D2F-57CD0905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리트코드에선</a:t>
            </a:r>
            <a:r>
              <a:rPr lang="ko-KR" altLang="en-US" dirty="0"/>
              <a:t> 어떤 문제를 풀어야 하는가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0A7B-392C-729D-388F-B168B4F64ABE}"/>
              </a:ext>
            </a:extLst>
          </p:cNvPr>
          <p:cNvSpPr txBox="1"/>
          <p:nvPr/>
        </p:nvSpPr>
        <p:spPr>
          <a:xfrm>
            <a:off x="838200" y="1961415"/>
            <a:ext cx="96490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2. Medium </a:t>
            </a:r>
            <a:r>
              <a:rPr lang="ko-KR" altLang="en-US" sz="3200" dirty="0"/>
              <a:t>문제도 쫌 </a:t>
            </a:r>
            <a:r>
              <a:rPr lang="ko-KR" altLang="en-US" sz="3200" dirty="0" err="1"/>
              <a:t>풀만하다면</a:t>
            </a:r>
            <a:r>
              <a:rPr lang="en-US" altLang="ko-KR" sz="3200" dirty="0"/>
              <a:t>, </a:t>
            </a:r>
            <a:r>
              <a:rPr lang="ko-KR" altLang="en-US" sz="3200" dirty="0"/>
              <a:t>위클리 참가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격주 토요일 오후 </a:t>
            </a:r>
            <a:r>
              <a:rPr lang="en-US" altLang="ko-KR" sz="3200" dirty="0"/>
              <a:t>11</a:t>
            </a:r>
            <a:r>
              <a:rPr lang="ko-KR" altLang="en-US" sz="3200" dirty="0"/>
              <a:t>시 </a:t>
            </a:r>
            <a:r>
              <a:rPr lang="en-US" altLang="ko-KR" sz="3200" dirty="0"/>
              <a:t>30</a:t>
            </a:r>
            <a:r>
              <a:rPr lang="ko-KR" altLang="en-US" sz="3200" dirty="0"/>
              <a:t>분 </a:t>
            </a:r>
            <a:r>
              <a:rPr lang="en-US" altLang="ko-KR" sz="3200" dirty="0"/>
              <a:t>~ </a:t>
            </a:r>
            <a:r>
              <a:rPr lang="ko-KR" altLang="en-US" sz="3200" dirty="0"/>
              <a:t>오후 </a:t>
            </a:r>
            <a:r>
              <a:rPr lang="en-US" altLang="ko-KR" sz="3200" dirty="0"/>
              <a:t>1</a:t>
            </a:r>
            <a:r>
              <a:rPr lang="ko-KR" altLang="en-US" sz="3200" dirty="0"/>
              <a:t>시 </a:t>
            </a:r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매주 일요일 오전 </a:t>
            </a:r>
            <a:r>
              <a:rPr lang="en-US" altLang="ko-KR" sz="3200" dirty="0"/>
              <a:t>11</a:t>
            </a:r>
            <a:r>
              <a:rPr lang="ko-KR" altLang="en-US" sz="3200" dirty="0"/>
              <a:t>시 </a:t>
            </a:r>
            <a:r>
              <a:rPr lang="en-US" altLang="ko-KR" sz="3200" dirty="0"/>
              <a:t>30</a:t>
            </a:r>
            <a:r>
              <a:rPr lang="ko-KR" altLang="en-US" sz="3200" dirty="0"/>
              <a:t>분 </a:t>
            </a:r>
            <a:r>
              <a:rPr lang="en-US" altLang="ko-KR" sz="3200" dirty="0"/>
              <a:t>~ </a:t>
            </a:r>
            <a:r>
              <a:rPr lang="ko-KR" altLang="en-US" sz="3200" dirty="0"/>
              <a:t>오후 </a:t>
            </a:r>
            <a:r>
              <a:rPr lang="en-US" altLang="ko-KR" sz="3200" dirty="0"/>
              <a:t>1</a:t>
            </a:r>
            <a:r>
              <a:rPr lang="ko-KR" altLang="en-US" sz="3200" dirty="0"/>
              <a:t>시</a:t>
            </a:r>
            <a:endParaRPr lang="en-US" altLang="ko-KR" sz="32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EB6A271-496A-00C8-C352-3989895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11868-54C3-2BF8-BCED-B0B9356B515F}"/>
              </a:ext>
            </a:extLst>
          </p:cNvPr>
          <p:cNvSpPr txBox="1"/>
          <p:nvPr/>
        </p:nvSpPr>
        <p:spPr>
          <a:xfrm>
            <a:off x="380325" y="4960418"/>
            <a:ext cx="10227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저도 </a:t>
            </a:r>
            <a:r>
              <a:rPr lang="en-US" altLang="ko-KR" dirty="0"/>
              <a:t>(</a:t>
            </a:r>
            <a:r>
              <a:rPr lang="ko-KR" altLang="en-US" dirty="0"/>
              <a:t>다른 온라인 저지로는 문제를 많이 풀었다고는 해도</a:t>
            </a:r>
            <a:r>
              <a:rPr lang="en-US" altLang="ko-KR" dirty="0"/>
              <a:t>) </a:t>
            </a:r>
            <a:r>
              <a:rPr lang="ko-KR" altLang="en-US" dirty="0" err="1"/>
              <a:t>리트코드는</a:t>
            </a:r>
            <a:r>
              <a:rPr lang="ko-KR" altLang="en-US" dirty="0"/>
              <a:t> 최근에 시작하였기 때문에</a:t>
            </a:r>
            <a:endParaRPr lang="en-US" altLang="ko-KR" dirty="0"/>
          </a:p>
          <a:p>
            <a:r>
              <a:rPr lang="ko-KR" altLang="en-US" dirty="0"/>
              <a:t>사실 오늘 소개한 </a:t>
            </a:r>
            <a:r>
              <a:rPr lang="en-US" altLang="ko-KR" dirty="0"/>
              <a:t>Medium, Hard </a:t>
            </a:r>
            <a:r>
              <a:rPr lang="ko-KR" altLang="en-US" dirty="0"/>
              <a:t>문제는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2</a:t>
            </a:r>
            <a:r>
              <a:rPr lang="ko-KR" altLang="en-US" dirty="0"/>
              <a:t>주 전의 위클리 </a:t>
            </a:r>
            <a:r>
              <a:rPr lang="ko-KR" altLang="en-US" dirty="0" err="1"/>
              <a:t>문제였습니다ㅎㅎㅎ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문제 </a:t>
            </a:r>
            <a:r>
              <a:rPr lang="ko-KR" altLang="en-US" dirty="0" err="1"/>
              <a:t>퀄</a:t>
            </a:r>
            <a:r>
              <a:rPr lang="ko-KR" altLang="en-US" dirty="0"/>
              <a:t> </a:t>
            </a:r>
            <a:r>
              <a:rPr lang="ko-KR" altLang="en-US" dirty="0" err="1"/>
              <a:t>좋은거</a:t>
            </a:r>
            <a:r>
              <a:rPr lang="ko-KR" altLang="en-US" dirty="0"/>
              <a:t> 가져오진 </a:t>
            </a:r>
            <a:r>
              <a:rPr lang="ko-KR" altLang="en-US" dirty="0" err="1"/>
              <a:t>못한거같기도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위클리에 참여하면</a:t>
            </a:r>
            <a:r>
              <a:rPr lang="en-US" altLang="ko-KR" dirty="0"/>
              <a:t>, </a:t>
            </a:r>
            <a:r>
              <a:rPr lang="ko-KR" altLang="en-US" dirty="0"/>
              <a:t>아마 그 다음 세미나 시간에서 그 문제 풀이해줄지도</a:t>
            </a:r>
            <a:r>
              <a:rPr lang="en-US" altLang="ko-KR" dirty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10492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250DF-B701-41AB-1762-20B495DA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48C9417-D3E6-036E-775C-93C8BA79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2" y="1807718"/>
            <a:ext cx="10515600" cy="1325563"/>
          </a:xfrm>
        </p:spPr>
        <p:txBody>
          <a:bodyPr/>
          <a:lstStyle/>
          <a:p>
            <a:r>
              <a:rPr lang="ko-KR" altLang="en-US" dirty="0"/>
              <a:t>그 외 </a:t>
            </a:r>
            <a:r>
              <a:rPr lang="ko-KR" altLang="en-US" dirty="0" err="1"/>
              <a:t>디코에서</a:t>
            </a:r>
            <a:r>
              <a:rPr lang="ko-KR" altLang="en-US" dirty="0"/>
              <a:t> 실시간으로 설명한 문제들 </a:t>
            </a:r>
          </a:p>
        </p:txBody>
      </p:sp>
    </p:spTree>
    <p:extLst>
      <p:ext uri="{BB962C8B-B14F-4D97-AF65-F5344CB8AC3E}">
        <p14:creationId xmlns:p14="http://schemas.microsoft.com/office/powerpoint/2010/main" val="193702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78803-4C6C-1017-2962-DB7975E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27166-3427-28B5-D732-B01456D9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E8190-9F52-B856-401A-B931F06E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00" y="1825625"/>
            <a:ext cx="5915025" cy="4943475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7CAAF3BF-29E3-1523-0A39-EB9D548B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effectLst/>
                <a:latin typeface="gg sans"/>
                <a:hlinkClick r:id="rId3" tooltip="https://leetcode.com/contest/biweekly-contest-99/problems/split-with-minimum-sum/"/>
              </a:rPr>
              <a:t>https://leetcode.com/contest/biweekly-contest-99/problems/split-with-minimum-sum/</a:t>
            </a:r>
            <a:br>
              <a:rPr lang="en-US" altLang="ko-KR" b="0" i="0" dirty="0">
                <a:effectLst/>
                <a:latin typeface="gg sans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CB95-6F65-58F1-A396-113BD49B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contest/biweekly-contest-99/problems/count-total-number-of-colored-cells/"/>
              </a:rPr>
              <a:t>https://leetcode.com/contest/biweekly-contest-99/problems/count-total-number-of-colored-cells/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20910-1396-38F9-1923-C86BA12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g sans"/>
              </a:rPr>
              <a:t>Medium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EB635-42BE-528E-E26E-16E35D4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9EA19-EF96-6811-B483-BAA697C8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2562225"/>
            <a:ext cx="5172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E9057-2430-8716-72FC-7F977F9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20801-6B56-91DF-1675-EC6BC9DF8386}"/>
              </a:ext>
            </a:extLst>
          </p:cNvPr>
          <p:cNvSpPr txBox="1"/>
          <p:nvPr/>
        </p:nvSpPr>
        <p:spPr>
          <a:xfrm>
            <a:off x="458996" y="592634"/>
            <a:ext cx="609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contest/biweekly-contest-100/problems/find-score-of-an-array-after-marking-all-elements/"/>
              </a:rPr>
              <a:t>https://leetcode.com/contest/biweekly-contest-100/problems/find-score-of-an-array-after-marking-all-elements/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A334CE-56BE-E8F4-0655-59307FD8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31" y="0"/>
            <a:ext cx="5869538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B3B2D-00BE-2702-7289-79159A091E3E}"/>
              </a:ext>
            </a:extLst>
          </p:cNvPr>
          <p:cNvSpPr txBox="1"/>
          <p:nvPr/>
        </p:nvSpPr>
        <p:spPr>
          <a:xfrm>
            <a:off x="458996" y="2036020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Medium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54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6CF52-5FEB-A80D-BC36-81FCF082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EA0B2-B411-DDF2-4363-3C99DEF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015813"/>
            <a:ext cx="6286500" cy="493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21B47-3F3D-F572-0B26-A69B21A36F20}"/>
              </a:ext>
            </a:extLst>
          </p:cNvPr>
          <p:cNvSpPr txBox="1"/>
          <p:nvPr/>
        </p:nvSpPr>
        <p:spPr>
          <a:xfrm>
            <a:off x="128176" y="101581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  <a:hlinkClick r:id="rId3" tooltip="https://leetcode.com/problems/palindrome-number/"/>
              </a:rPr>
              <a:t>https://leetcode.com/problems/palindrome-number/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5438-6F2E-C50E-B22D-7F572E0CAF65}"/>
              </a:ext>
            </a:extLst>
          </p:cNvPr>
          <p:cNvSpPr txBox="1"/>
          <p:nvPr/>
        </p:nvSpPr>
        <p:spPr>
          <a:xfrm>
            <a:off x="487018" y="1786121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8287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DEBC1-4899-4856-5982-A1F79676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28C80-29C3-4B21-B7D8-AB5905B3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1</a:t>
            </a:r>
            <a:r>
              <a:rPr lang="ko-KR" altLang="en-US" sz="3200" b="1" dirty="0"/>
              <a:t>차시의 목표</a:t>
            </a:r>
            <a:r>
              <a:rPr lang="en-US" altLang="ko-KR" sz="3200" b="1" dirty="0"/>
              <a:t>! </a:t>
            </a:r>
            <a:r>
              <a:rPr lang="ko-KR" altLang="en-US" sz="3200" b="1" dirty="0" err="1"/>
              <a:t>리트코드가</a:t>
            </a:r>
            <a:r>
              <a:rPr lang="ko-KR" altLang="en-US" sz="3200" b="1" dirty="0"/>
              <a:t> 무엇인지 알아보자</a:t>
            </a:r>
            <a:r>
              <a:rPr lang="en-US" altLang="ko-KR" sz="3200" b="1" dirty="0"/>
              <a:t>~~</a:t>
            </a:r>
          </a:p>
          <a:p>
            <a:r>
              <a:rPr lang="ko-KR" altLang="en-US" dirty="0"/>
              <a:t>작년 세미나와 올해 세미나의 차이점</a:t>
            </a:r>
            <a:endParaRPr lang="en-US" altLang="ko-KR" dirty="0"/>
          </a:p>
          <a:p>
            <a:r>
              <a:rPr lang="ko-KR" altLang="en-US" dirty="0" err="1"/>
              <a:t>리트코드</a:t>
            </a:r>
            <a:r>
              <a:rPr lang="ko-KR" altLang="en-US" dirty="0"/>
              <a:t> </a:t>
            </a:r>
            <a:r>
              <a:rPr lang="en-US" altLang="ko-KR" dirty="0"/>
              <a:t>Easy </a:t>
            </a:r>
            <a:r>
              <a:rPr lang="ko-KR" altLang="en-US" dirty="0"/>
              <a:t>문제를 제출해보며 </a:t>
            </a:r>
            <a:r>
              <a:rPr lang="ko-KR" altLang="en-US" dirty="0" err="1"/>
              <a:t>리트코드와</a:t>
            </a:r>
            <a:r>
              <a:rPr lang="ko-KR" altLang="en-US" dirty="0"/>
              <a:t> 친해지기</a:t>
            </a:r>
            <a:endParaRPr lang="en-US" altLang="ko-KR" dirty="0"/>
          </a:p>
          <a:p>
            <a:pPr lvl="1"/>
            <a:r>
              <a:rPr lang="en-US" altLang="ko-KR" dirty="0"/>
              <a:t>Easy </a:t>
            </a:r>
            <a:r>
              <a:rPr lang="ko-KR" altLang="en-US" dirty="0"/>
              <a:t>문제 소개 </a:t>
            </a:r>
            <a:r>
              <a:rPr lang="en-US" altLang="ko-KR" dirty="0"/>
              <a:t>/ </a:t>
            </a:r>
            <a:r>
              <a:rPr lang="ko-KR" altLang="en-US" dirty="0"/>
              <a:t>풀이 </a:t>
            </a:r>
            <a:r>
              <a:rPr lang="en-US" altLang="ko-KR" dirty="0"/>
              <a:t>/ </a:t>
            </a:r>
            <a:r>
              <a:rPr lang="ko-KR" altLang="en-US" dirty="0"/>
              <a:t>코드 </a:t>
            </a:r>
            <a:r>
              <a:rPr lang="en-US" altLang="ko-KR" dirty="0"/>
              <a:t>/ </a:t>
            </a:r>
            <a:r>
              <a:rPr lang="ko-KR" altLang="en-US" dirty="0"/>
              <a:t>제출하는 방법  </a:t>
            </a:r>
            <a:r>
              <a:rPr lang="ko-KR" altLang="en-US" dirty="0" err="1"/>
              <a:t>리트코드</a:t>
            </a:r>
            <a:r>
              <a:rPr lang="ko-KR" altLang="en-US" dirty="0"/>
              <a:t> 위클리 소개  </a:t>
            </a:r>
            <a:endParaRPr lang="en-US" altLang="ko-KR" dirty="0"/>
          </a:p>
          <a:p>
            <a:r>
              <a:rPr lang="ko-KR" altLang="en-US" dirty="0" err="1"/>
              <a:t>리트코드</a:t>
            </a:r>
            <a:r>
              <a:rPr lang="ko-KR" altLang="en-US" dirty="0"/>
              <a:t> </a:t>
            </a:r>
            <a:r>
              <a:rPr lang="en-US" altLang="ko-KR" dirty="0"/>
              <a:t>Biweekly </a:t>
            </a:r>
            <a:r>
              <a:rPr lang="ko-KR" altLang="en-US" dirty="0"/>
              <a:t>및 여러 </a:t>
            </a:r>
            <a:r>
              <a:rPr lang="en-US" altLang="ko-KR" dirty="0"/>
              <a:t>Easy – Medium </a:t>
            </a:r>
            <a:r>
              <a:rPr lang="ko-KR" altLang="en-US" dirty="0"/>
              <a:t>문제 풀이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318FA-5806-FB6D-A9D9-9ECEEC9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0679-927B-4093-1F87-31F73E1B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136525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problems/plus-one/"/>
              </a:rPr>
              <a:t>https://leetcode.com/problems/plus-one/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D85DA-532F-D288-8916-18EAF79D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B9F91-C889-C4D7-D6C3-E2A5A325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94" y="1455090"/>
            <a:ext cx="5726206" cy="5154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55302-83D1-E8F4-46C1-9A8EA378DF62}"/>
              </a:ext>
            </a:extLst>
          </p:cNvPr>
          <p:cNvSpPr txBox="1"/>
          <p:nvPr/>
        </p:nvSpPr>
        <p:spPr>
          <a:xfrm>
            <a:off x="322311" y="1831558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0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07DE-1D61-19A5-1292-B026B67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작년 세미나와 올해 세미나의 차이점 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980AB-2178-9E52-7354-A0CE7567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94" y="1468998"/>
            <a:ext cx="10515600" cy="50729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1. BOJ</a:t>
            </a:r>
            <a:r>
              <a:rPr lang="ko-KR" altLang="en-US" sz="1600" dirty="0">
                <a:latin typeface="+mj-lt"/>
              </a:rPr>
              <a:t> 가 아니라 </a:t>
            </a:r>
            <a:r>
              <a:rPr lang="ko-KR" altLang="en-US" sz="1600" dirty="0" err="1">
                <a:latin typeface="+mj-lt"/>
              </a:rPr>
              <a:t>리트코드임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- </a:t>
            </a:r>
            <a:r>
              <a:rPr lang="ko-KR" altLang="en-US" sz="1600" dirty="0" err="1">
                <a:latin typeface="+mj-lt"/>
              </a:rPr>
              <a:t>리트코드는</a:t>
            </a:r>
            <a:r>
              <a:rPr lang="ko-KR" altLang="en-US" sz="1600" dirty="0">
                <a:latin typeface="+mj-lt"/>
              </a:rPr>
              <a:t> 웹으로 접속해서 코드를 작성하고 컴파일 할 수 있어서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ko-KR" altLang="en-US" sz="1600" dirty="0">
                <a:latin typeface="+mj-lt"/>
              </a:rPr>
              <a:t>에디터에 대해 설명하느라 시간이 가지도 않고</a:t>
            </a:r>
            <a:r>
              <a:rPr lang="en-US" altLang="ko-KR" sz="1600" dirty="0">
                <a:latin typeface="+mj-lt"/>
              </a:rPr>
              <a:t>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ko-KR" altLang="en-US" sz="1600" dirty="0">
                <a:latin typeface="+mj-lt"/>
              </a:rPr>
              <a:t>여러분도 쉽게 접근 할 수 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2. </a:t>
            </a:r>
            <a:r>
              <a:rPr lang="ko-KR" altLang="en-US" sz="1600" dirty="0">
                <a:latin typeface="+mj-lt"/>
              </a:rPr>
              <a:t>발표자료가 </a:t>
            </a:r>
            <a:r>
              <a:rPr lang="en-US" altLang="ko-KR" sz="1600" dirty="0">
                <a:latin typeface="+mj-lt"/>
              </a:rPr>
              <a:t>LaTeX </a:t>
            </a:r>
            <a:r>
              <a:rPr lang="ko-KR" altLang="en-US" sz="1600" dirty="0">
                <a:latin typeface="+mj-lt"/>
              </a:rPr>
              <a:t>이 아니라 </a:t>
            </a:r>
            <a:r>
              <a:rPr lang="en-US" altLang="ko-KR" sz="1600" dirty="0">
                <a:latin typeface="+mj-lt"/>
              </a:rPr>
              <a:t>PPT</a:t>
            </a:r>
            <a:r>
              <a:rPr lang="ko-KR" altLang="en-US" sz="1600" dirty="0">
                <a:latin typeface="+mj-lt"/>
              </a:rPr>
              <a:t>임</a:t>
            </a: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예쁘진 않아도 편하더라구요</a:t>
            </a:r>
            <a:r>
              <a:rPr lang="en-US" altLang="ko-KR" sz="1600" dirty="0">
                <a:latin typeface="+mj-lt"/>
              </a:rPr>
              <a:t>…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단점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코드</a:t>
            </a:r>
            <a:r>
              <a:rPr lang="en-US" altLang="ko-KR" sz="1600" dirty="0">
                <a:latin typeface="+mj-lt"/>
              </a:rPr>
              <a:t> Ctrl-C, V</a:t>
            </a:r>
            <a:r>
              <a:rPr lang="ko-KR" altLang="en-US" sz="1600" dirty="0">
                <a:latin typeface="+mj-lt"/>
              </a:rPr>
              <a:t>가 잘 안됨 </a:t>
            </a: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코드는 </a:t>
            </a:r>
            <a:r>
              <a:rPr lang="ko-KR" altLang="en-US" sz="1600" dirty="0" err="1">
                <a:latin typeface="+mj-lt"/>
              </a:rPr>
              <a:t>깃헙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code </a:t>
            </a:r>
            <a:r>
              <a:rPr lang="ko-KR" altLang="en-US" sz="1600" dirty="0">
                <a:latin typeface="+mj-lt"/>
              </a:rPr>
              <a:t>파일에 </a:t>
            </a:r>
            <a:r>
              <a:rPr lang="ko-KR" altLang="en-US" sz="1600" dirty="0" err="1">
                <a:latin typeface="+mj-lt"/>
              </a:rPr>
              <a:t>올려드림</a:t>
            </a:r>
            <a:r>
              <a:rPr lang="en-US" altLang="ko-KR" sz="1600" dirty="0">
                <a:latin typeface="+mj-lt"/>
              </a:rPr>
              <a:t>…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3. </a:t>
            </a:r>
            <a:r>
              <a:rPr lang="ko-KR" altLang="en-US" sz="1600" dirty="0">
                <a:latin typeface="+mj-lt"/>
              </a:rPr>
              <a:t>변수 선언</a:t>
            </a:r>
            <a:r>
              <a:rPr lang="en-US" altLang="ko-KR" sz="1600" dirty="0">
                <a:latin typeface="+mj-lt"/>
              </a:rPr>
              <a:t>, for</a:t>
            </a:r>
            <a:r>
              <a:rPr lang="ko-KR" altLang="en-US" sz="1600" dirty="0">
                <a:latin typeface="+mj-lt"/>
              </a:rPr>
              <a:t>문</a:t>
            </a:r>
            <a:r>
              <a:rPr lang="en-US" altLang="ko-KR" sz="1600" dirty="0">
                <a:latin typeface="+mj-lt"/>
              </a:rPr>
              <a:t>, if </a:t>
            </a:r>
            <a:r>
              <a:rPr lang="ko-KR" altLang="en-US" sz="1600" dirty="0">
                <a:latin typeface="+mj-lt"/>
              </a:rPr>
              <a:t>문 이런 문법 설명 </a:t>
            </a:r>
            <a:r>
              <a:rPr lang="ko-KR" altLang="en-US" sz="1600" dirty="0" err="1">
                <a:latin typeface="+mj-lt"/>
              </a:rPr>
              <a:t>안할</a:t>
            </a:r>
            <a:r>
              <a:rPr lang="ko-KR" altLang="en-US" sz="1600" dirty="0">
                <a:latin typeface="+mj-lt"/>
              </a:rPr>
              <a:t> 예정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- </a:t>
            </a:r>
            <a:r>
              <a:rPr lang="en-US" altLang="ko-KR" sz="1600" dirty="0" err="1">
                <a:latin typeface="+mj-lt"/>
              </a:rPr>
              <a:t>c++</a:t>
            </a:r>
            <a:r>
              <a:rPr lang="ko-KR" altLang="en-US" sz="1600" dirty="0">
                <a:latin typeface="+mj-lt"/>
              </a:rPr>
              <a:t>세미나가 바라미가 오래되었기 때문에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전통이라 매년 하던 거긴 한데 </a:t>
            </a:r>
            <a:r>
              <a:rPr lang="en-US" altLang="ko-KR" sz="1600" dirty="0">
                <a:latin typeface="+mj-lt"/>
              </a:rPr>
              <a:t>,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솔직히 요즘 애들 </a:t>
            </a:r>
            <a:r>
              <a:rPr lang="en-US" altLang="ko-KR" sz="1600" dirty="0">
                <a:latin typeface="+mj-lt"/>
              </a:rPr>
              <a:t>C++</a:t>
            </a:r>
            <a:r>
              <a:rPr lang="ko-KR" altLang="en-US" sz="1600" dirty="0">
                <a:latin typeface="+mj-lt"/>
              </a:rPr>
              <a:t>던 </a:t>
            </a:r>
            <a:r>
              <a:rPr lang="en-US" altLang="ko-KR" sz="1600" dirty="0">
                <a:latin typeface="+mj-lt"/>
              </a:rPr>
              <a:t>python</a:t>
            </a:r>
            <a:r>
              <a:rPr lang="ko-KR" altLang="en-US" sz="1600" dirty="0">
                <a:latin typeface="+mj-lt"/>
              </a:rPr>
              <a:t>이든 배우고 오거나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굳이 배우지 않았어도 학교에서 </a:t>
            </a:r>
            <a:r>
              <a:rPr lang="en-US" altLang="ko-KR" sz="1600" dirty="0">
                <a:latin typeface="+mj-lt"/>
              </a:rPr>
              <a:t>1~2</a:t>
            </a:r>
            <a:r>
              <a:rPr lang="ko-KR" altLang="en-US" sz="1600" dirty="0">
                <a:latin typeface="+mj-lt"/>
              </a:rPr>
              <a:t>주면 다 배움</a:t>
            </a:r>
            <a:r>
              <a:rPr lang="en-US" altLang="ko-KR" sz="1600" dirty="0">
                <a:latin typeface="+mj-lt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endParaRPr lang="en-US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2B7AA-4B79-DE84-6866-F96B3AFB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71" y="2180253"/>
            <a:ext cx="6248400" cy="467774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CBAC-976E-7EAB-3AC6-DEC5B403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C6D04AD-D425-1463-CE30-5FD03697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리트코드에</a:t>
            </a:r>
            <a:r>
              <a:rPr lang="ko-KR" altLang="en-US" dirty="0"/>
              <a:t> 가입하기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1DC33-8E17-4A98-0D1D-7BAA3ED518B7}"/>
              </a:ext>
            </a:extLst>
          </p:cNvPr>
          <p:cNvSpPr txBox="1"/>
          <p:nvPr/>
        </p:nvSpPr>
        <p:spPr>
          <a:xfrm>
            <a:off x="693892" y="2331957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 사이트에 들어가서 가입을 해주세요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https://leetcode.com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8FFEE-AC3A-1D6E-2AB0-33DB3B79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28458-0733-E0A6-2D51-1D2A159B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리트코드</a:t>
            </a:r>
            <a:r>
              <a:rPr lang="ko-KR" altLang="en-US" dirty="0"/>
              <a:t> 첫 번째 문제를 풀어보자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4D6D3-3094-4FB8-DF25-FAF7A3B0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hlinkClick r:id="rId2"/>
              </a:rPr>
              <a:t>https://leetcode.com/problems/two-sum/</a:t>
            </a:r>
            <a:r>
              <a:rPr lang="en-US" altLang="ko-KR" sz="2000" dirty="0"/>
              <a:t> </a:t>
            </a:r>
            <a:r>
              <a:rPr lang="ko-KR" altLang="en-US" sz="2000" dirty="0"/>
              <a:t>에 접속해주세요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문제</a:t>
            </a:r>
            <a:r>
              <a:rPr lang="en-US" altLang="ko-KR" sz="2000" dirty="0"/>
              <a:t>: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숫자 배열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ko-KR" sz="2000" i="0" dirty="0" err="1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nums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과 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target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이 주어졌을 때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숫자 배열에서 두 인덱스를 골라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해당 인덱스의 두 숫자의 합이 타깃이 되는 </a:t>
            </a:r>
            <a:r>
              <a:rPr lang="ko-KR" altLang="en-US" sz="2000" dirty="0">
                <a:solidFill>
                  <a:srgbClr val="292C32"/>
                </a:solidFill>
                <a:latin typeface="Open Sans" panose="020B0606030504020204" pitchFamily="34" charset="0"/>
              </a:rPr>
              <a:t>인덱스의 위치를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 반환한다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sz="2000" dirty="0"/>
          </a:p>
          <a:p>
            <a:r>
              <a:rPr lang="ko-KR" altLang="en-US" sz="2000" dirty="0"/>
              <a:t>입력으로는 답은 하나 이상이 있음이 보장 되는 입력만 들어온다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온라인 져지는 코드를 제출하면 정해진 입력을 넣었을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여러분의 코드가 정해진 출력을 내는지를 확인하여 코드가 맞았는지 판별합니다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입출력 예시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(Input): </a:t>
            </a:r>
            <a:r>
              <a:rPr lang="en-US" altLang="ko-KR" sz="2000" dirty="0" err="1"/>
              <a:t>nums</a:t>
            </a:r>
            <a:r>
              <a:rPr lang="en-US" altLang="ko-KR" sz="2000" dirty="0"/>
              <a:t> = [2, 7, 11, 15] / target = 9 </a:t>
            </a:r>
            <a:r>
              <a:rPr lang="ko-KR" altLang="en-US" sz="2000" dirty="0"/>
              <a:t>라고 주어지면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(Output): </a:t>
            </a:r>
            <a:r>
              <a:rPr lang="ko-KR" altLang="en-US" sz="2000" dirty="0"/>
              <a:t>답은 </a:t>
            </a:r>
            <a:r>
              <a:rPr lang="en-US" altLang="ko-KR" sz="2000" dirty="0"/>
              <a:t>0, 1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배열의 </a:t>
            </a:r>
            <a:r>
              <a:rPr lang="en-US" altLang="ko-KR" sz="2000" dirty="0"/>
              <a:t>0</a:t>
            </a:r>
            <a:r>
              <a:rPr lang="ko-KR" altLang="en-US" sz="2000" dirty="0"/>
              <a:t>번 인덱스의 </a:t>
            </a:r>
            <a:r>
              <a:rPr lang="en-US" altLang="ko-KR" sz="2000" dirty="0"/>
              <a:t>2</a:t>
            </a:r>
            <a:r>
              <a:rPr lang="ko-KR" altLang="en-US" sz="2000" dirty="0"/>
              <a:t>와 배열의 </a:t>
            </a:r>
            <a:r>
              <a:rPr lang="en-US" altLang="ko-KR" sz="2000" dirty="0"/>
              <a:t>1</a:t>
            </a:r>
            <a:r>
              <a:rPr lang="ko-KR" altLang="en-US" sz="2000" dirty="0"/>
              <a:t>번 인덱스의 숫자인 </a:t>
            </a:r>
            <a:r>
              <a:rPr lang="en-US" altLang="ko-KR" sz="2000" dirty="0"/>
              <a:t>7</a:t>
            </a:r>
            <a:r>
              <a:rPr lang="ko-KR" altLang="en-US" sz="2000" dirty="0"/>
              <a:t>의 합이 </a:t>
            </a:r>
            <a:r>
              <a:rPr lang="en-US" altLang="ko-KR" sz="2000" dirty="0"/>
              <a:t>9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8AB72-7E63-F3CF-A4D8-79BB141B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6C55E-B4B3-3E80-33E0-D2CEF699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98A64-1C77-4A3D-F9CA-B869FEF7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184" cy="4351338"/>
          </a:xfrm>
        </p:spPr>
        <p:txBody>
          <a:bodyPr/>
          <a:lstStyle/>
          <a:p>
            <a:r>
              <a:rPr lang="ko-KR" altLang="en-US" dirty="0"/>
              <a:t>첫 번째 문제에 대해선 총 세 가지 언어로 풀이를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꽤 유명한 언어들인 </a:t>
            </a:r>
            <a:r>
              <a:rPr lang="en-US" altLang="ko-KR" dirty="0"/>
              <a:t>C/C++/Python </a:t>
            </a:r>
            <a:r>
              <a:rPr lang="ko-KR" altLang="en-US" dirty="0"/>
              <a:t>이렇게 세 가지로 작성하였고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첫 번째 문제라 세 가지버전을 모두 첨부하였지만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문제에는 </a:t>
            </a:r>
            <a:r>
              <a:rPr lang="en-US" altLang="ko-KR" dirty="0"/>
              <a:t>C++/Python</a:t>
            </a:r>
            <a:r>
              <a:rPr lang="ko-KR" altLang="en-US" dirty="0"/>
              <a:t>만 첨부하거나 </a:t>
            </a:r>
            <a:r>
              <a:rPr lang="en-US" altLang="ko-KR" dirty="0"/>
              <a:t>C++</a:t>
            </a:r>
            <a:r>
              <a:rPr lang="ko-KR" altLang="en-US" dirty="0"/>
              <a:t>만 첨부할 수도 있습니다</a:t>
            </a:r>
            <a:r>
              <a:rPr lang="en-US" altLang="ko-KR" dirty="0"/>
              <a:t>… (C</a:t>
            </a:r>
            <a:r>
              <a:rPr lang="ko-KR" altLang="en-US" dirty="0"/>
              <a:t>언어 포인터 귀찮음</a:t>
            </a:r>
            <a:r>
              <a:rPr lang="en-US" altLang="ko-KR" dirty="0"/>
              <a:t>…)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61DFF-C7F3-E9A4-7825-ECA8278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9C6A0-5E0C-FDDA-788E-2E48D314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(C)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26EC8-E5C2-C7D5-B555-C4DB8976214E}"/>
              </a:ext>
            </a:extLst>
          </p:cNvPr>
          <p:cNvSpPr txBox="1"/>
          <p:nvPr/>
        </p:nvSpPr>
        <p:spPr>
          <a:xfrm>
            <a:off x="167909" y="1414562"/>
            <a:ext cx="60973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answer =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numsSize;i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j=i+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numsSize;j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 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j;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실행되진 않지만 컴파일 때문에 추가한 코드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F232A-B734-5A76-663A-290CFD0E6EFD}"/>
              </a:ext>
            </a:extLst>
          </p:cNvPr>
          <p:cNvSpPr txBox="1"/>
          <p:nvPr/>
        </p:nvSpPr>
        <p:spPr>
          <a:xfrm>
            <a:off x="6265783" y="1546482"/>
            <a:ext cx="59154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문제라 </a:t>
            </a:r>
            <a:r>
              <a:rPr lang="en-US" altLang="ko-KR" dirty="0"/>
              <a:t>C</a:t>
            </a:r>
            <a:r>
              <a:rPr lang="ko-KR" altLang="en-US" dirty="0"/>
              <a:t>언어 코드도 추가하긴 했는데 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C</a:t>
            </a:r>
            <a:r>
              <a:rPr lang="ko-KR" altLang="en-US" dirty="0"/>
              <a:t>언어를 별로 좋아하지 않고 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를 많이 씁니다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혹여 </a:t>
            </a:r>
            <a:r>
              <a:rPr lang="en-US" altLang="ko-KR" dirty="0"/>
              <a:t>C</a:t>
            </a:r>
            <a:r>
              <a:rPr lang="ko-KR" altLang="en-US" dirty="0"/>
              <a:t>언어만 알고 </a:t>
            </a:r>
            <a:r>
              <a:rPr lang="en-US" altLang="ko-KR" dirty="0"/>
              <a:t>C++</a:t>
            </a:r>
            <a:r>
              <a:rPr lang="ko-KR" altLang="en-US" dirty="0"/>
              <a:t>를 아직 모르지만 </a:t>
            </a:r>
            <a:endParaRPr lang="en-US" altLang="ko-KR" dirty="0"/>
          </a:p>
          <a:p>
            <a:r>
              <a:rPr lang="ko-KR" altLang="en-US" dirty="0"/>
              <a:t>배워보고 싶은 분이 있다면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다음 페이지의 </a:t>
            </a:r>
            <a:r>
              <a:rPr lang="en-US" altLang="ko-KR" dirty="0"/>
              <a:t>C++ </a:t>
            </a:r>
            <a:r>
              <a:rPr lang="ko-KR" altLang="en-US" dirty="0"/>
              <a:t>코드를 보고 </a:t>
            </a:r>
            <a:endParaRPr lang="en-US" altLang="ko-KR" dirty="0"/>
          </a:p>
          <a:p>
            <a:r>
              <a:rPr lang="en-US" altLang="ko-KR" dirty="0"/>
              <a:t>vector&lt;int&gt; </a:t>
            </a:r>
            <a:r>
              <a:rPr lang="ko-KR" altLang="en-US" dirty="0"/>
              <a:t>라는 </a:t>
            </a:r>
            <a:r>
              <a:rPr lang="ko-KR" altLang="en-US" dirty="0" err="1"/>
              <a:t>짱짱</a:t>
            </a:r>
            <a:r>
              <a:rPr lang="ko-KR" altLang="en-US" dirty="0"/>
              <a:t> 편한 </a:t>
            </a:r>
            <a:r>
              <a:rPr lang="en-US" altLang="ko-KR" dirty="0" err="1"/>
              <a:t>stl</a:t>
            </a:r>
            <a:r>
              <a:rPr lang="ko-KR" altLang="en-US" dirty="0"/>
              <a:t>을 공부하시면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풀 때 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는 대충 </a:t>
            </a:r>
            <a:r>
              <a:rPr lang="en-US" altLang="ko-KR" dirty="0"/>
              <a:t>C</a:t>
            </a:r>
            <a:r>
              <a:rPr lang="ko-KR" altLang="en-US" dirty="0"/>
              <a:t>언어 코드도 </a:t>
            </a:r>
            <a:r>
              <a:rPr lang="ko-KR" altLang="en-US" dirty="0" err="1"/>
              <a:t>어지간한건</a:t>
            </a:r>
            <a:r>
              <a:rPr lang="ko-KR" altLang="en-US" dirty="0"/>
              <a:t> 다 지원되지만 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 편리한 함수들을 </a:t>
            </a:r>
            <a:r>
              <a:rPr lang="ko-KR" altLang="en-US" dirty="0" err="1"/>
              <a:t>추가해놓은</a:t>
            </a:r>
            <a:r>
              <a:rPr lang="ko-KR" altLang="en-US" dirty="0"/>
              <a:t> </a:t>
            </a:r>
            <a:r>
              <a:rPr lang="ko-KR" altLang="en-US" dirty="0" err="1"/>
              <a:t>확장판</a:t>
            </a:r>
            <a:r>
              <a:rPr lang="en-US" altLang="ko-KR" dirty="0"/>
              <a:t>(?) </a:t>
            </a:r>
            <a:r>
              <a:rPr lang="ko-KR" altLang="en-US" dirty="0"/>
              <a:t>정도로 </a:t>
            </a:r>
            <a:endParaRPr lang="en-US" altLang="ko-KR" dirty="0"/>
          </a:p>
          <a:p>
            <a:r>
              <a:rPr lang="ko-KR" altLang="en-US" dirty="0"/>
              <a:t>생각하심 편합니다</a:t>
            </a:r>
            <a:r>
              <a:rPr lang="en-US" altLang="ko-KR" dirty="0"/>
              <a:t>.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9938D-48A3-D39D-59D8-47AEFCA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7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ADE5-69BB-048D-7578-22124965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(C++)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6F6B-49CF-1280-08B3-5A14E933BFCD}"/>
              </a:ext>
            </a:extLst>
          </p:cNvPr>
          <p:cNvSpPr txBox="1"/>
          <p:nvPr/>
        </p:nvSpPr>
        <p:spPr>
          <a:xfrm>
            <a:off x="920469" y="1690688"/>
            <a:ext cx="111447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j=i+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 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j};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{}; // 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입력에서 답이 </a:t>
            </a:r>
            <a:r>
              <a:rPr lang="ko-KR" alt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있는게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보증된다 하더라도 컴파일 되려면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{} </a:t>
            </a:r>
            <a:r>
              <a:rPr lang="ko-KR" alt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리턴해야함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24A959B-0CD9-E2D6-4C09-B11C039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1DCBB-2EFC-DF1B-2C51-D2BDC9B3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9BC22-610A-E73F-A419-FEC049F5922E}"/>
              </a:ext>
            </a:extLst>
          </p:cNvPr>
          <p:cNvSpPr txBox="1"/>
          <p:nvPr/>
        </p:nvSpPr>
        <p:spPr>
          <a:xfrm>
            <a:off x="928561" y="2349689"/>
            <a:ext cx="9761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List[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List[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4EF00-CC2F-E2C9-41DE-A31F4233F2AE}"/>
              </a:ext>
            </a:extLst>
          </p:cNvPr>
          <p:cNvSpPr txBox="1"/>
          <p:nvPr/>
        </p:nvSpPr>
        <p:spPr>
          <a:xfrm>
            <a:off x="299405" y="4952326"/>
            <a:ext cx="1168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 err="1"/>
              <a:t>nums</a:t>
            </a:r>
            <a:r>
              <a:rPr lang="en-US" altLang="ko-KR" dirty="0"/>
              <a:t>: List[int] </a:t>
            </a:r>
            <a:r>
              <a:rPr lang="ko-KR" altLang="en-US" dirty="0"/>
              <a:t>이런 식으로 변수 옆에 </a:t>
            </a:r>
            <a:r>
              <a:rPr lang="en-US" altLang="ko-KR" dirty="0"/>
              <a:t>: </a:t>
            </a:r>
            <a:r>
              <a:rPr lang="ko-KR" altLang="en-US" dirty="0"/>
              <a:t>붙이고 </a:t>
            </a:r>
            <a:r>
              <a:rPr lang="en-US" altLang="ko-KR" dirty="0"/>
              <a:t>List[int] </a:t>
            </a:r>
            <a:r>
              <a:rPr lang="ko-KR" altLang="en-US" dirty="0"/>
              <a:t>처럼 생긴 것은 </a:t>
            </a:r>
            <a:r>
              <a:rPr lang="en-US" altLang="ko-KR" dirty="0"/>
              <a:t>type hinting </a:t>
            </a:r>
            <a:r>
              <a:rPr lang="ko-KR" altLang="en-US" dirty="0"/>
              <a:t>이라고 해서 </a:t>
            </a:r>
            <a:endParaRPr lang="en-US" altLang="ko-KR" dirty="0"/>
          </a:p>
          <a:p>
            <a:r>
              <a:rPr lang="en-US" altLang="ko-KR" dirty="0"/>
              <a:t>Python 3.9 </a:t>
            </a:r>
            <a:r>
              <a:rPr lang="ko-KR" altLang="en-US" dirty="0"/>
              <a:t>버전부터 지원되는 것인데</a:t>
            </a:r>
            <a:r>
              <a:rPr lang="en-US" altLang="ko-KR" dirty="0"/>
              <a:t>, </a:t>
            </a:r>
            <a:r>
              <a:rPr lang="ko-KR" altLang="en-US" dirty="0"/>
              <a:t>컴파일 결과에 영향을 주는 것이 </a:t>
            </a:r>
            <a:r>
              <a:rPr lang="ko-KR" altLang="en-US" dirty="0" err="1"/>
              <a:t>아니라서</a:t>
            </a:r>
            <a:endParaRPr lang="en-US" altLang="ko-KR" dirty="0"/>
          </a:p>
          <a:p>
            <a:r>
              <a:rPr lang="ko-KR" altLang="en-US" dirty="0"/>
              <a:t>코드 짤 때는 크게 </a:t>
            </a:r>
            <a:r>
              <a:rPr lang="ko-KR" altLang="en-US" dirty="0" err="1"/>
              <a:t>신경쓰지</a:t>
            </a:r>
            <a:r>
              <a:rPr lang="ko-KR" altLang="en-US" dirty="0"/>
              <a:t> 않으셔도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하지만 이 내용을 보면 입력의 자료형이 무엇인지</a:t>
            </a:r>
            <a:r>
              <a:rPr lang="en-US" altLang="ko-KR" dirty="0"/>
              <a:t>, </a:t>
            </a:r>
            <a:r>
              <a:rPr lang="ko-KR" altLang="en-US" dirty="0"/>
              <a:t>출력으로는 어느 자료형을 </a:t>
            </a:r>
            <a:r>
              <a:rPr lang="ko-KR" altLang="en-US" dirty="0" err="1"/>
              <a:t>리턴해야</a:t>
            </a:r>
            <a:r>
              <a:rPr lang="ko-KR" altLang="en-US" dirty="0"/>
              <a:t> 하는지 알 수 있습니다</a:t>
            </a:r>
            <a:r>
              <a:rPr lang="en-US" altLang="ko-KR" dirty="0"/>
              <a:t>!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D9A49-C7DE-3192-6673-B7568F5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1214</Words>
  <Application>Microsoft Office PowerPoint</Application>
  <PresentationFormat>와이드스크린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gg sans</vt:lpstr>
      <vt:lpstr>맑은 고딕</vt:lpstr>
      <vt:lpstr>Arial</vt:lpstr>
      <vt:lpstr>Consolas</vt:lpstr>
      <vt:lpstr>Open Sans</vt:lpstr>
      <vt:lpstr>Office 테마</vt:lpstr>
      <vt:lpstr>리트코드 세미나 1차시 </vt:lpstr>
      <vt:lpstr>목차 </vt:lpstr>
      <vt:lpstr>작년 세미나와 올해 세미나의 차이점 </vt:lpstr>
      <vt:lpstr>리트코드에 가입하기 </vt:lpstr>
      <vt:lpstr>리트코드 첫 번째 문제를 풀어보자 </vt:lpstr>
      <vt:lpstr>풀이</vt:lpstr>
      <vt:lpstr>첫 번째 문제의 답 (C) </vt:lpstr>
      <vt:lpstr>첫 번째 문제의 답 (C++)  </vt:lpstr>
      <vt:lpstr>첫 번째 문제의 답 (Python)</vt:lpstr>
      <vt:lpstr>제출해보기</vt:lpstr>
      <vt:lpstr>Run과 Submit의 차이점 </vt:lpstr>
      <vt:lpstr>문제를 아무리 생각해도 답을 잘 모르겠다면 </vt:lpstr>
      <vt:lpstr>리트코드에선 어떤 문제를 풀어야 하는가 </vt:lpstr>
      <vt:lpstr>리트코드에선 어떤 문제를 풀어야 하는가 </vt:lpstr>
      <vt:lpstr>그 외 디코에서 실시간으로 설명한 문제들 </vt:lpstr>
      <vt:lpstr>https://leetcode.com/contest/biweekly-contest-99/problems/split-with-minimum-sum/ </vt:lpstr>
      <vt:lpstr>https://leetcode.com/contest/biweekly-contest-99/problems/count-total-number-of-colored-cells/</vt:lpstr>
      <vt:lpstr>PowerPoint 프레젠테이션</vt:lpstr>
      <vt:lpstr>PowerPoint 프레젠테이션</vt:lpstr>
      <vt:lpstr>https://leetcode.com/problems/plus-one/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리트코드 세미나 </dc:title>
  <dc:creator>신현</dc:creator>
  <cp:lastModifiedBy>신현</cp:lastModifiedBy>
  <cp:revision>133</cp:revision>
  <dcterms:created xsi:type="dcterms:W3CDTF">2023-03-12T12:23:40Z</dcterms:created>
  <dcterms:modified xsi:type="dcterms:W3CDTF">2023-03-24T11:15:16Z</dcterms:modified>
</cp:coreProperties>
</file>