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77326"/>
  </p:normalViewPr>
  <p:slideViewPr>
    <p:cSldViewPr snapToGrid="0">
      <p:cViewPr varScale="1">
        <p:scale>
          <a:sx n="115" d="100"/>
          <a:sy n="115" d="100"/>
        </p:scale>
        <p:origin x="1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5DEDF-4AE1-1E6D-4584-65AE52370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B4266C-2902-BA5E-CB94-87332E88F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CE28A-6AC4-EF90-6C9B-B5AA35CA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7E8-49B2-BA41-A483-1A9286749295}" type="datetimeFigureOut">
              <a:rPr kumimoji="1" lang="ko-Kore-KR" altLang="en-US" smtClean="0"/>
              <a:t>2022. 8. 25.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AAF1-58FC-6E31-D0AE-520B81FA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34044-84A7-B365-02C1-FA701DF3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A377-9540-5442-8C3F-3A30BC80C2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486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15B74-FF37-88F6-1333-F1EE85A9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192F35-9613-0490-24AC-4A834D6A3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CDFD6-93D5-74F8-57FD-02D36416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7E8-49B2-BA41-A483-1A9286749295}" type="datetimeFigureOut">
              <a:rPr kumimoji="1" lang="ko-Kore-KR" altLang="en-US" smtClean="0"/>
              <a:t>2022. 8. 25.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5BE3C-5612-A0FC-EDAC-21EDE975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301C9-4102-ACFC-41A6-766D7D61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A377-9540-5442-8C3F-3A30BC80C2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817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7769E5-BD50-75D8-D94C-58859F274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A91A03-0663-E88E-5DE3-ADF27BA22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A36AE-F28C-2F89-F1FB-FFEE86C3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7E8-49B2-BA41-A483-1A9286749295}" type="datetimeFigureOut">
              <a:rPr kumimoji="1" lang="ko-Kore-KR" altLang="en-US" smtClean="0"/>
              <a:t>2022. 8. 25.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72E29-0BEF-4CEA-71B7-8BEC26A2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9D812-0F14-2BA9-30B2-954007ED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A377-9540-5442-8C3F-3A30BC80C2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84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4ECD6-DD88-82E0-9463-D3052357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69594-1982-E197-9076-D6AA8756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F8A9C-DD8D-9A3E-E1BC-32E68098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7E8-49B2-BA41-A483-1A9286749295}" type="datetimeFigureOut">
              <a:rPr kumimoji="1" lang="ko-Kore-KR" altLang="en-US" smtClean="0"/>
              <a:t>2022. 8. 25.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443FE-062E-C0CD-2786-A1D069C7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4839C-5EAF-E4C5-863E-4CEDD855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A377-9540-5442-8C3F-3A30BC80C2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178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D4814-7B47-704C-CEF0-41914784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D44900-0EEB-622F-973B-262D7F04A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0489D-1896-454E-262E-BC58BAAE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7E8-49B2-BA41-A483-1A9286749295}" type="datetimeFigureOut">
              <a:rPr kumimoji="1" lang="ko-Kore-KR" altLang="en-US" smtClean="0"/>
              <a:t>2022. 8. 25.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4DEE0-BBA7-603F-2593-9B6B8F2C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50BFD-350A-7B72-499B-455CF338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A377-9540-5442-8C3F-3A30BC80C2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454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36BFB-C165-7133-6EAA-E28345A5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62FD7-B80C-33B6-ED9E-E5FBBC429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9F4C5-A245-C245-9672-1DFD4F0DA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D1A056-A3B1-6BAF-6123-70649B57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7E8-49B2-BA41-A483-1A9286749295}" type="datetimeFigureOut">
              <a:rPr kumimoji="1" lang="ko-Kore-KR" altLang="en-US" smtClean="0"/>
              <a:t>2022. 8. 25.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9A300-1E54-3428-2006-A77A7A95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FED28-9166-3E4C-13CA-63DAC084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A377-9540-5442-8C3F-3A30BC80C2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957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249A6-E9C5-1D60-2ACB-2568F937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9BECDC-A6CC-B835-A7E1-D81DC1C6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61A647-A605-C809-E6C3-2F08AD1A1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BD724B-B9B0-D081-18E0-D4CCF4EF2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536ACC-2D6C-3BFB-6994-CE3306DDD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8ED5A4-00CE-4302-8231-C726FB65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7E8-49B2-BA41-A483-1A9286749295}" type="datetimeFigureOut">
              <a:rPr kumimoji="1" lang="ko-Kore-KR" altLang="en-US" smtClean="0"/>
              <a:t>2022. 8. 25.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E84E2-26E9-7640-7D8A-95D25F25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E01A48-F881-9A23-6738-149B8E96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A377-9540-5442-8C3F-3A30BC80C2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343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5B8A6-5220-1D7F-79CF-06F604C6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74A3CA-505D-A137-7B9A-34CB91D8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7E8-49B2-BA41-A483-1A9286749295}" type="datetimeFigureOut">
              <a:rPr kumimoji="1" lang="ko-Kore-KR" altLang="en-US" smtClean="0"/>
              <a:t>2022. 8. 25.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4158A-E162-C218-5C9C-42A1F54D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06B6F-082B-E77F-BF58-DBB3E325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A377-9540-5442-8C3F-3A30BC80C2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0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E4ED4C-F6F3-1DC6-2CB2-AE6F3E89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7E8-49B2-BA41-A483-1A9286749295}" type="datetimeFigureOut">
              <a:rPr kumimoji="1" lang="ko-Kore-KR" altLang="en-US" smtClean="0"/>
              <a:t>2022. 8. 25.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AD8C83-AA7F-18E6-02B9-2FADC3A9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280A6-EF3A-FD8B-972D-604213D1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A377-9540-5442-8C3F-3A30BC80C2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921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9042B-8D09-BCB2-C41F-475413FA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2EDF3-701C-4CA7-BF37-F25B9A02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61873-454A-D7CB-5EAB-3C93D30D1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A48317-D92E-3483-577A-F69F2788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7E8-49B2-BA41-A483-1A9286749295}" type="datetimeFigureOut">
              <a:rPr kumimoji="1" lang="ko-Kore-KR" altLang="en-US" smtClean="0"/>
              <a:t>2022. 8. 25.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933325-9E8A-9972-648A-0E346470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8B9E5-B493-DF0F-7822-B84F4DA2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A377-9540-5442-8C3F-3A30BC80C2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297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089EA-51BA-8D35-5E79-BC18989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46234F-1A6A-D1EB-464A-7891E861E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40F8E-B4B5-13A6-48B5-173C11D02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A7D09-92E5-3518-4CC3-4E7F3386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7E8-49B2-BA41-A483-1A9286749295}" type="datetimeFigureOut">
              <a:rPr kumimoji="1" lang="ko-Kore-KR" altLang="en-US" smtClean="0"/>
              <a:t>2022. 8. 25.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AE61A-6BD3-D78F-2E5A-DADA3B6D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F3CE5-DA50-C6CC-749E-06F2FE0F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A377-9540-5442-8C3F-3A30BC80C2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488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41CABF-F1CC-5255-262E-199C4A7F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88E891-AEA7-5848-0AC8-E034B6A4E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1DBAD-4551-78F4-1251-659C71F06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E07E8-49B2-BA41-A483-1A9286749295}" type="datetimeFigureOut">
              <a:rPr kumimoji="1" lang="ko-Kore-KR" altLang="en-US" smtClean="0"/>
              <a:t>2022. 8. 25.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64195-4922-0159-F17F-DD75F925E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F7974-9E5D-6EAF-DF68-2EFE6DDD3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2A377-9540-5442-8C3F-3A30BC80C2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587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D981940-EC82-BAB7-40FD-38B0696402DF}"/>
              </a:ext>
            </a:extLst>
          </p:cNvPr>
          <p:cNvSpPr/>
          <p:nvPr/>
        </p:nvSpPr>
        <p:spPr>
          <a:xfrm>
            <a:off x="5269006" y="309282"/>
            <a:ext cx="1653988" cy="640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Flow Chart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96A20C2-E561-62E4-0992-DEEF5DE863C6}"/>
              </a:ext>
            </a:extLst>
          </p:cNvPr>
          <p:cNvSpPr/>
          <p:nvPr/>
        </p:nvSpPr>
        <p:spPr>
          <a:xfrm>
            <a:off x="1434351" y="1487965"/>
            <a:ext cx="1653988" cy="640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Client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C307BCD-C034-9A4B-BC0F-E22EBB831A71}"/>
              </a:ext>
            </a:extLst>
          </p:cNvPr>
          <p:cNvSpPr/>
          <p:nvPr/>
        </p:nvSpPr>
        <p:spPr>
          <a:xfrm>
            <a:off x="1434351" y="3846211"/>
            <a:ext cx="1653988" cy="640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Sensor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CEE84B7-C890-525D-F84A-3A8E44FC78A5}"/>
              </a:ext>
            </a:extLst>
          </p:cNvPr>
          <p:cNvSpPr/>
          <p:nvPr/>
        </p:nvSpPr>
        <p:spPr>
          <a:xfrm>
            <a:off x="5269006" y="1487965"/>
            <a:ext cx="1653988" cy="640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Server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1D4472E6-5BC8-2503-50CE-9EF2DFB4C90D}"/>
              </a:ext>
            </a:extLst>
          </p:cNvPr>
          <p:cNvSpPr/>
          <p:nvPr/>
        </p:nvSpPr>
        <p:spPr>
          <a:xfrm>
            <a:off x="9103661" y="1487965"/>
            <a:ext cx="1653988" cy="640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Assistant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0828FAC-575C-271F-2442-8BFBBA847764}"/>
              </a:ext>
            </a:extLst>
          </p:cNvPr>
          <p:cNvSpPr/>
          <p:nvPr/>
        </p:nvSpPr>
        <p:spPr>
          <a:xfrm>
            <a:off x="1434351" y="2667088"/>
            <a:ext cx="1653988" cy="640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Arduino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EA9A472-8E85-EF77-0E8F-2DD7CC0184E6}"/>
              </a:ext>
            </a:extLst>
          </p:cNvPr>
          <p:cNvSpPr/>
          <p:nvPr/>
        </p:nvSpPr>
        <p:spPr>
          <a:xfrm>
            <a:off x="3298385" y="2666648"/>
            <a:ext cx="1653988" cy="640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Raspberry Pi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1FAB5C4A-33F2-B035-0F24-22CEB07DF90E}"/>
              </a:ext>
            </a:extLst>
          </p:cNvPr>
          <p:cNvSpPr/>
          <p:nvPr/>
        </p:nvSpPr>
        <p:spPr>
          <a:xfrm>
            <a:off x="9103661" y="2667088"/>
            <a:ext cx="1653988" cy="640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Application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F5D0587-0C57-7FC4-8851-E39CE38169BF}"/>
              </a:ext>
            </a:extLst>
          </p:cNvPr>
          <p:cNvSpPr/>
          <p:nvPr/>
        </p:nvSpPr>
        <p:spPr>
          <a:xfrm>
            <a:off x="1434351" y="5025334"/>
            <a:ext cx="1653988" cy="640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Information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224064-DE66-69EB-37CB-8FC20283942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088339" y="2987048"/>
            <a:ext cx="210046" cy="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74759FF-4B9D-1318-9386-B8B0C83C7F27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2261345" y="3307888"/>
            <a:ext cx="0" cy="538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82EC624-8C25-BB81-7B93-7B0C2BE91B0F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2261345" y="4487011"/>
            <a:ext cx="0" cy="538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U자형 화살표[U] 28">
            <a:extLst>
              <a:ext uri="{FF2B5EF4-FFF2-40B4-BE49-F238E27FC236}">
                <a16:creationId xmlns:a16="http://schemas.microsoft.com/office/drawing/2014/main" id="{2CEAEE0F-C5EA-7CE5-1CFE-16B5BCFBAE77}"/>
              </a:ext>
            </a:extLst>
          </p:cNvPr>
          <p:cNvSpPr/>
          <p:nvPr/>
        </p:nvSpPr>
        <p:spPr>
          <a:xfrm rot="16200000">
            <a:off x="-310714" y="3645592"/>
            <a:ext cx="2519083" cy="893592"/>
          </a:xfrm>
          <a:prstGeom prst="uturnArrow">
            <a:avLst>
              <a:gd name="adj1" fmla="val 1913"/>
              <a:gd name="adj2" fmla="val 15860"/>
              <a:gd name="adj3" fmla="val 22190"/>
              <a:gd name="adj4" fmla="val 43750"/>
              <a:gd name="adj5" fmla="val 10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522E22F-3819-C0B2-B662-9AB390983C56}"/>
              </a:ext>
            </a:extLst>
          </p:cNvPr>
          <p:cNvCxnSpPr>
            <a:cxnSpLocks/>
            <a:stCxn id="48" idx="3"/>
            <a:endCxn id="11" idx="1"/>
          </p:cNvCxnSpPr>
          <p:nvPr/>
        </p:nvCxnSpPr>
        <p:spPr>
          <a:xfrm>
            <a:off x="6933706" y="2984367"/>
            <a:ext cx="2169955" cy="3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236D648-DE19-9168-4461-4FF1850CE115}"/>
              </a:ext>
            </a:extLst>
          </p:cNvPr>
          <p:cNvSpPr/>
          <p:nvPr/>
        </p:nvSpPr>
        <p:spPr>
          <a:xfrm>
            <a:off x="1185582" y="1177716"/>
            <a:ext cx="9820835" cy="125729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7393E13-3A43-194A-D5DF-16A58160831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088339" y="1808365"/>
            <a:ext cx="21806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46DA991-A430-98E8-0DF4-738AEF8BF7B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922994" y="1808365"/>
            <a:ext cx="21806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150C310-1AA8-86F7-A4C3-7C3BC02C8486}"/>
              </a:ext>
            </a:extLst>
          </p:cNvPr>
          <p:cNvSpPr/>
          <p:nvPr/>
        </p:nvSpPr>
        <p:spPr>
          <a:xfrm>
            <a:off x="3289421" y="3846211"/>
            <a:ext cx="1653988" cy="640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Analysis &amp; computation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C91D3539-325D-5672-C248-41B282B85C86}"/>
              </a:ext>
            </a:extLst>
          </p:cNvPr>
          <p:cNvSpPr/>
          <p:nvPr/>
        </p:nvSpPr>
        <p:spPr>
          <a:xfrm>
            <a:off x="5279718" y="5025334"/>
            <a:ext cx="1653988" cy="640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Divide risk range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2DF29EC4-9356-E9EA-D779-7D8A6654429C}"/>
              </a:ext>
            </a:extLst>
          </p:cNvPr>
          <p:cNvSpPr/>
          <p:nvPr/>
        </p:nvSpPr>
        <p:spPr>
          <a:xfrm>
            <a:off x="9103661" y="3846211"/>
            <a:ext cx="1653988" cy="640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Map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76470381-58D0-72AC-7875-26ADABE01EFE}"/>
              </a:ext>
            </a:extLst>
          </p:cNvPr>
          <p:cNvSpPr/>
          <p:nvPr/>
        </p:nvSpPr>
        <p:spPr>
          <a:xfrm>
            <a:off x="9103661" y="5025334"/>
            <a:ext cx="1653988" cy="640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Application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B1019C09-95F3-E649-B8DA-78531D20E932}"/>
              </a:ext>
            </a:extLst>
          </p:cNvPr>
          <p:cNvSpPr/>
          <p:nvPr/>
        </p:nvSpPr>
        <p:spPr>
          <a:xfrm>
            <a:off x="5279718" y="2663967"/>
            <a:ext cx="1653988" cy="640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Edge device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99481CF7-A84A-D1CB-7914-DF05BEC85D5C}"/>
              </a:ext>
            </a:extLst>
          </p:cNvPr>
          <p:cNvSpPr/>
          <p:nvPr/>
        </p:nvSpPr>
        <p:spPr>
          <a:xfrm>
            <a:off x="5269006" y="3858362"/>
            <a:ext cx="1653988" cy="640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Decryption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4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</TotalTime>
  <Words>22</Words>
  <Application>Microsoft Macintosh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조영빈</dc:creator>
  <cp:lastModifiedBy>조영빈</cp:lastModifiedBy>
  <cp:revision>1</cp:revision>
  <dcterms:created xsi:type="dcterms:W3CDTF">2022-08-25T02:56:26Z</dcterms:created>
  <dcterms:modified xsi:type="dcterms:W3CDTF">2022-08-29T04:02:59Z</dcterms:modified>
</cp:coreProperties>
</file>