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67" r:id="rId2"/>
    <p:sldId id="258" r:id="rId3"/>
    <p:sldId id="277" r:id="rId4"/>
    <p:sldId id="278" r:id="rId5"/>
    <p:sldId id="279" r:id="rId6"/>
    <p:sldId id="280" r:id="rId7"/>
    <p:sldId id="281" r:id="rId8"/>
    <p:sldId id="284" r:id="rId9"/>
    <p:sldId id="282" r:id="rId10"/>
    <p:sldId id="283" r:id="rId11"/>
    <p:sldId id="285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210 맨발의청춘 R" panose="02020603020101020101" pitchFamily="18" charset="-127"/>
      <p:regular r:id="rId16"/>
    </p:embeddedFont>
    <p:embeddedFont>
      <p:font typeface="경기천년제목 Bold" panose="02020603020101020101" pitchFamily="18" charset="-127"/>
      <p:bold r:id="rId17"/>
    </p:embeddedFont>
    <p:embeddedFont>
      <p:font typeface="경기천년제목 Light" panose="02020603020101020101" pitchFamily="18" charset="-127"/>
      <p:regular r:id="rId18"/>
    </p:embeddedFont>
    <p:embeddedFont>
      <p:font typeface="나눔스퀘어" panose="020B0600000101010101" pitchFamily="34" charset="-127"/>
      <p:regular r:id="rId19"/>
    </p:embeddedFont>
    <p:embeddedFont>
      <p:font typeface="나눔스퀘어 Bold" panose="020B0600000101010101" pitchFamily="34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6" autoAdjust="0"/>
    <p:restoredTop sz="85564" autoAdjust="0"/>
  </p:normalViewPr>
  <p:slideViewPr>
    <p:cSldViewPr snapToGrid="0">
      <p:cViewPr varScale="1">
        <p:scale>
          <a:sx n="142" d="100"/>
          <a:sy n="14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6:50:5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1532 24575,'2'0'0,"15"0"0,13 0 0,34 0 0,13 0 0,-6 0 0,4 0-982,-15 2 0,1 2 982,30 3 0,3 2-1269,-14 3 1,3 2 1268,-3 0 0,6 3 0,0-2-938,-3-4 0,0-2 0,1 2 938,11 5 0,1 1 0,-3-4 0,-19-7 0,-4-3 0,1 1 0,6 1 0,0 1 0,-3-1-865,22-1 0,-2 0 865,-23-4 0,1 1 0,-5 0 87,9 3 1,-5-1-88,1-2 0,-5-2 0,19 1 1991,6 0-1991,-17 0 2907,-11 0-2907,-14 0 2498,-1 0-2498,-7 0 1183,15 0-1183,-12-4 291,44-8-291,-33 0 0,27-4 0,-32 0 0,-1 1 0,18-2 0,-7-4 0,10-7 0,-11 4 0,14-3-281,0-3 1,-2 0 280,-21 8 0,-1 0 0,-1 0 0,-13 2 0,-6 4 0,-7-1 0,-10 7 561,-4-6-561,-5-2 0,-4-6 0,-5-11 0,-16-3 0,2 1 0,-41-24 0,22 19 0,3 6 0,-1 0 0,-6-5 0,7 2 0,-1 0-557,-17-16 557,12 11 0,-2-2-481,6 7 1,-2 2 480,-9-3 0,-4 0 0,0-5 0,-2 2-901,-8 8 1,-3 0 900,-6-8 0,-2 1 0,0 9 0,-2 2 0,-11-6 0,-1 1 0,7 7 0,0 1 0,-4-1 0,0 3 0,5 4 0,1 4 0,-1 1 0,0 2 0,-5 2 0,-1 3 0,6 5 0,-1 1 0,-10 0 0,0 1 0,9 2 0,2 2 0,-5-1 0,1 0 0,4-1 0,1 2 0,0 5 0,0 2 0,-5-1 0,0 4 0,3 3 0,0 3 0,-4-1 0,2 0 0,7-4 0,3 0-379,13-1 0,1-1 379,-1-3 0,1 0 0,-37 6 0,43-6 0,1 0 0,-41 6 0,18 4 358,10 1-358,7 5 850,1-1-850,6 0 1848,2 0-1848,6-1 899,0 0-899,-1-5 122,0 10-122,7-9 0,-6 9 0,-11 8 0,12-4 0,-23 12 0,23-9 0,-10 1 0,5 1 0,1-1 0,7-11 0,6 1 0,4-13 0,14 1 0,-4-3 0,14-1 0,0 0 0,4 0 0,8 4 0,4 12 0,9 21 0,9 32 0,-13-30 0,1 1-922,15 40 922,-13-34 0,0-2 0,18 21-38,-18-27 1,1-1 37,21 23 0,-1-14 0,-7-12 0,8-14 0,-10-7 918,3-6-918,-6-5 79,6 0-79,8 0 0,7 1 0,15 1 0,1 0 0,15 1 0,11 0-247,-40-10 1,-1 1 246,30 7 0,-28-11 0,-2 1 0,13 9 0,27-8 0,-25 8 0,-8-4 0,-9 5 0,-18-1 0,-2-1 493,-16-4-493,3 6 0,-11-6 0,2 3 0,-7-4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6:50:5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962 311 24575,'-3'4'0,"-2"-1"0,-2-3 0,-17 0 0,13 0 0,-34 0 0,16 0 0,-42 0 0,-7 0 0,-8 0-430,28 0 0,-1 0 430,-29 0-409,-7 5 409,23 7 0,8 0 0,12 9 0,1-4 0,16-1 0,19 1 842,3-3-842,13 9 427,0-4-427,0 9 0,0-5 0,0 1 0,0 4 0,0-4 0,0 5 0,0-5 0,0 4 0,0-4 0,0 0 0,0 9 0,0-8 0,0 5 0,0-2 0,0-9 0,0-1 0,0-6 0,0-4 0,0 0 0,4 0 0,0 0 0,13 0 0,-2 1 0,25 11 0,-1-2 0,34 11 0,12-3-583,-30-12 1,3 0 582,3-2 0,2-2 0,9 2 0,1-2 0,-5-2 0,0-1-841,10 2 1,-1-2 840,-9-2 0,1-2 0,8 1 0,0-1 0,-8-2 0,-1-2 0,-1 1 0,0 0-288,0 0 0,-4 0 288,27 0 0,-16 0 0,-2 0 0,-2 0 0,4 0 0,0 0 0,-9 0 0,-3 0 0,1 0 0,28 0 0,-35 0 0,1 0 0,-6 1 0,-1-2 0,26-9-21,4 2 21,-14-14 0,8 8 0,-8-3 1027,-8 5-1027,-2 1 1722,-12 5-1722,4-4 669,1 9-669,-5-8 25,12 3-25,-12-5 0,11 0 0,-11 0 0,4 0 0,-5 5 0,-7-3 0,5 8 0,-5-8 0,20 8 0,-16-4 0,47 5 0,-36 0 0,32 0 0,-33 0 0,-1 0 0,-7 0 0,0 0 0,0 0 0,-5 0 0,3 0 0,-9-4 0,4 3 0,-6-8 0,-5 4 0,-1-4 0,-9-4 0,-2-1 0,-7-8 0,-1-2 0,-4-6 0,0-5 0,0 5 0,-4-5 0,-6 6 0,-10-2 0,-1 2 0,-10-2 0,11 1 0,-5 0 0,1 5 0,-5-16 0,4 18 0,-8-19 0,8 22 0,-5-4 0,-19 2 0,3 1 0,-34-5 0,12 8 0,20 5 0,-3 1-614,-34-9 614,26 7 0,-2 0 0,8 3 0,0 0 0,-7-3 0,-2 1-534,2 5 1,-1 0 533,-1-2 0,-1 0 0,-8 1 0,-1 2 0,4 0 0,-1-1 0,-7 1 0,-1-1 0,8 1 0,2-1 0,-6-3 0,3 0 0,-29 2 0,25-2 0,3 1 0,-1 9 0,-1-3 0,-1 0 0,-7 4-174,30 0 1,0 0 173,-23 0 0,2 6 0,6 6 0,-8 2 0,8-2 0,-31-7 0,24-5 0,-18 0 0,19 0 0,13 0 570,1 0-570,3 0 1079,17 0-1079,-4 0 379,13 5-379,5 0 0,5 4 0,11-1 0,4 0 0,4-4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6:4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24575,'12'0'0,"30"1"0,35-1 0,25 1 0,15 0 0,7 0 0,-5 0 0,-13 0 0,-24 0 0,-3-1 0,-16 1 0,16-1 0,-4 0 0,20 0 0,12 0 0,7 0 0,0 0 0,-7 0 0,-12 0 0,-21-1 0,-25 0 0,-9-1 0,36-10 0,-46 11 0,-3-3 0,1 4 0,-4 0 0,5 0 0,0 0 0,25 0 0,-19 0 0,25 0 0,-24 0 0,1 0 0,3 0 0,-9 4 0,4-3 0,-6 8 0,0-4 0,0 5 0,-5-1 0,4-3 0,-9-2 0,4-4 0,0 0 0,-4 0 0,3 0 0,-4 0 0,0 0 0,-1 0 0,6 0 0,-4 0 0,4 0 0,0 0 0,-4 0 0,9 0 0,-4 0 0,5 0 0,0 0 0,25 0 0,-19 0 0,19-5 0,-25 4 0,0-3 0,-5 0 0,-1 3 0,-10-3 0,4 4 0,-8 0 0,3 0 0,0 0 0,-3-4 0,2 0 0,-3 0 0,-4-4 0,4 8 0,-8-8 0,4 4 0,0 0 0,-4-3 0,4 6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3T06:46:2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24575,'42'0'0,"18"0"0,17 0 0,-20 0 0,7 0-2596,22 0 1,5 0 2595,-24 0 0,1 0 0,3 0-900,19 0 1,5 0 0,-1 0 899,-3 0 0,-1 0 0,3 0-417,-16 0 0,3 0 0,0 0 0,-1 0 417,-2 0 0,-2 0 0,1 0 0,1 0 0,6 0 0,3 0 0,-3 0 0,-4 0-671,0 0 0,-5 0 1,3 0 670,0 0 0,4 0 0,-1 0 0,-6 0 0,-4 0 0,-5 0 0,3 0-61,20 0 0,4 0 0,-3 0 61,-13 0 0,-2 0 0,-1 0 0,26 0 0,-1 0 463,1 0 0,-3 0-463,-15 0 0,-1 0 1013,4 0 0,-2 0-1013,-18 0 0,-1 0 0,9 0 0,-2 0 0,-11 0 0,-3 0 1214,-3 0 0,-1 0-1214,38 0 0,-8 0 0,2 0 0,0 0 0,-2 5 0,-15-3 0,5 9 2562,-13-5-2562,13 1 0,2 4 0,-12-10 0,33 5 0,-44-6 0,36 0 2085,-27 0-2085,6 0 1426,-2 0-1426,-13 0 299,-3 0-299,1 0 0,-5 0 0,5 0 0,-7 5 0,1-4 0,-1 4 0,7-5 0,-5 0 0,5 0 0,0 0 0,-5 0 0,11 0 0,11 0 0,-11 0 0,23 0 0,-25 0 0,19 0 0,-6 0 0,8 5 0,17-4 0,-5 11 0,-12-11 0,2-1 0,-23 3 0,-1 0-317,24-3 0,-2 0 317,5 0 0,10 0-31,-30 0 31,5 0 0,-13 0 0,-8-4 0,-3 3 0,-14-4 633,8 5-633,-10 0 32,0 0-32,4 0 0,2 0 0,0 0 0,11 0 0,-5 0 0,1 0 0,10 0 0,5 0 0,7 0 0,13 0 0,-5 0 0,15 0 0,-14 0 0,-14 0 0,-1 0 0,6 0 0,-6 1 0,-1-2 0,10-4 0,20 3 0,17-3 0,-19 5 0,5 0 0,-22 0 0,-25 0 0,10 0 0,-23 0 0,9 0 0,-15 0 0,4-4 0,-10 3 0,-1-3 0,-4 4 0,0-3 0,0 2 0,0-3 0,0 1 0,0 2 0,0-6 0,0 6 0,5-7 0,-4 4 0,7-1 0,-2-3 0,4 7 0,-1-3 0,1 0 0,0 3 0,-1-2 0,6-2 0,-4 4 0,9-3 0,-9 0 0,4-1 0,7 0 0,-9 1 0,10 0 0,-8 3 0,-4-3 0,9 4 0,-9 0 0,3 0 0,-4 0 0,0 0 0,-5 0 0,0 0 0,-5 0 0,0 0 0,-4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A953-5245-4423-90A8-F4E37C400C90}" type="datetimeFigureOut">
              <a:rPr lang="ko-KR" altLang="en-US" smtClean="0"/>
              <a:t>2021. 6. 23.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A7D2-B24A-4555-8018-A635C5687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CB4DC-7EAC-4620-A24D-58EEE478D58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8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5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1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5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9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58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7AFD-A6A3-4828-8859-5BAAA42552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57C-4D5E-487B-823D-8B1F31015C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763-9038-4C6B-9FB8-A07DAAFC4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486A-ACA5-4B84-AB09-065D4F253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2494" y="6464467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350-121F-48CA-8EBD-26D0E47AF4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4FC0-F74D-4786-8F8B-9B02CDBD8A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D7F1-1681-4B30-97D2-6D9DF10798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790C-96A7-4592-BD58-9C7E34D069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2AC9-1C42-4078-8ED7-F7A6E28471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8A-D5F2-4EEB-90F7-66C376355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D4B4-47CC-42F6-8C54-F7431F33BE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2A2-35E4-4246-96F6-A282D9D30FD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00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flipH="1">
            <a:off x="7053296" y="2089865"/>
            <a:ext cx="5094514" cy="5094514"/>
            <a:chOff x="374211" y="2155701"/>
            <a:chExt cx="5094514" cy="5094514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11621" y="864233"/>
            <a:ext cx="732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To-do-List </a:t>
            </a:r>
            <a:r>
              <a:rPr lang="ko-KR" altLang="en-US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만들기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44049" y="2691931"/>
            <a:ext cx="2034531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멋쟁이사자처럼 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세션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ko-KR" altLang="en-US" sz="3600" dirty="0">
              <a:solidFill>
                <a:srgbClr val="21262A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4790" y="3026913"/>
            <a:ext cx="4918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멋사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이정재</a:t>
            </a:r>
          </a:p>
        </p:txBody>
      </p:sp>
      <p:pic>
        <p:nvPicPr>
          <p:cNvPr id="1026" name="Picture 2" descr="멋쟁이사자처럼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22" r="99893">
                        <a14:foregroundMark x1="26073" y1="12887" x2="26073" y2="12887"/>
                        <a14:backgroundMark x1="15880" y1="7807" x2="7296" y2="18835"/>
                        <a14:backgroundMark x1="4721" y1="74721" x2="7189" y2="84139"/>
                        <a14:backgroundMark x1="95279" y1="80297" x2="90236" y2="90211"/>
                        <a14:backgroundMark x1="85837" y1="11152" x2="90987" y2="19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31" y="3964058"/>
            <a:ext cx="3301879" cy="28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9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결과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React + Django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화면 기록 2021-06-23 오후 3.50.21" descr="화면 기록 2021-06-23 오후 3.50.21">
            <a:hlinkClick r:id="" action="ppaction://media"/>
            <a:extLst>
              <a:ext uri="{FF2B5EF4-FFF2-40B4-BE49-F238E27FC236}">
                <a16:creationId xmlns:a16="http://schemas.microsoft.com/office/drawing/2014/main" id="{5B1AE4CF-BDB9-2B41-B378-98159CD76B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12915" y="1109692"/>
            <a:ext cx="8166170" cy="50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1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채점 기준</a:t>
            </a:r>
          </a:p>
          <a:p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기능별 점수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6D73A1-53C2-C14B-AD7C-AFC9F02A2B91}"/>
              </a:ext>
            </a:extLst>
          </p:cNvPr>
          <p:cNvSpPr/>
          <p:nvPr/>
        </p:nvSpPr>
        <p:spPr>
          <a:xfrm>
            <a:off x="183127" y="1333195"/>
            <a:ext cx="49188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전체 기능 구현 </a:t>
            </a:r>
            <a:r>
              <a:rPr lang="en-US" altLang="ko-KR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–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10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점</a:t>
            </a:r>
            <a:endParaRPr lang="en-US" altLang="ko-KR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C.R.U.D.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기능</a:t>
            </a:r>
            <a:r>
              <a:rPr lang="en-US" altLang="ko-KR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– 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각 </a:t>
            </a:r>
            <a:r>
              <a:rPr lang="en-US" altLang="ko-KR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점</a:t>
            </a:r>
            <a:endParaRPr lang="en-US" altLang="ko-KR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ko-KR" altLang="en-US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3DFBF-0590-6D4C-AB62-BA8C76CAECD5}"/>
              </a:ext>
            </a:extLst>
          </p:cNvPr>
          <p:cNvSpPr/>
          <p:nvPr/>
        </p:nvSpPr>
        <p:spPr>
          <a:xfrm>
            <a:off x="277030" y="4208797"/>
            <a:ext cx="70026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오후 </a:t>
            </a:r>
            <a:r>
              <a:rPr lang="en-US" altLang="ko-KR" sz="40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</a:t>
            </a:r>
            <a:r>
              <a:rPr lang="ko-KR" altLang="en-US" sz="40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 까지 구현</a:t>
            </a:r>
            <a:endParaRPr lang="ko-KR" altLang="en-US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1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호 18"/>
          <p:cNvSpPr/>
          <p:nvPr/>
        </p:nvSpPr>
        <p:spPr>
          <a:xfrm>
            <a:off x="374211" y="2155701"/>
            <a:ext cx="5094514" cy="5094514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214087" y="0"/>
            <a:ext cx="7358743" cy="7358743"/>
          </a:xfrm>
          <a:prstGeom prst="arc">
            <a:avLst>
              <a:gd name="adj1" fmla="val 16200000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2993" y="368440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8356" y="5274129"/>
            <a:ext cx="130628" cy="130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83670" y="2025073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02293" y="1171772"/>
            <a:ext cx="77908" cy="77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59343" y="569120"/>
            <a:ext cx="77908" cy="779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11621" y="4405367"/>
            <a:ext cx="2601600" cy="2601600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1621" y="864233"/>
            <a:ext cx="491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42202" y="1496436"/>
            <a:ext cx="4918806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과제 안내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271221" y="689942"/>
            <a:ext cx="0" cy="248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72830" y="2155701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React + Django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732954" y="3187570"/>
            <a:ext cx="445904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CORS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863582" y="3846835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당신을 괴롭히는 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CORS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376886" y="4780552"/>
            <a:ext cx="481511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</a:t>
            </a: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(40</a:t>
            </a: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분</a:t>
            </a: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),</a:t>
            </a: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발표 및</a:t>
            </a: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투표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07516" y="5439817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어떤 팀이 잘하였는지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BC258D-8D73-D140-BD84-37E7C836DACF}"/>
              </a:ext>
            </a:extLst>
          </p:cNvPr>
          <p:cNvSpPr/>
          <p:nvPr/>
        </p:nvSpPr>
        <p:spPr>
          <a:xfrm>
            <a:off x="6222094" y="6406031"/>
            <a:ext cx="130628" cy="1306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9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React -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Axios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로 요청 </a:t>
            </a:r>
          </a:p>
          <a:p>
            <a:r>
              <a:rPr lang="en-US" altLang="ko-KR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useState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useEffect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848BB00-83DE-CD4D-A171-3657C170F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0" y="1657962"/>
            <a:ext cx="8368665" cy="46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 – Json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으로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응답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Json dump 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0BBF594-3A12-2440-919E-FCB1FE2F9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0" y="1713230"/>
            <a:ext cx="9702800" cy="4203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D26A239-5CA6-5741-813C-DB0C09AA8A14}"/>
                  </a:ext>
                </a:extLst>
              </p14:cNvPr>
              <p14:cNvContentPartPr/>
              <p14:nvPr/>
            </p14:nvContentPartPr>
            <p14:xfrm>
              <a:off x="226343" y="1475789"/>
              <a:ext cx="1932840" cy="659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D26A239-5CA6-5741-813C-DB0C09AA8A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343" y="1467149"/>
                <a:ext cx="195048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4C00112-E41D-AF40-B6A1-179551FFC9DB}"/>
                  </a:ext>
                </a:extLst>
              </p14:cNvPr>
              <p14:cNvContentPartPr/>
              <p14:nvPr/>
            </p14:nvContentPartPr>
            <p14:xfrm>
              <a:off x="347663" y="4129349"/>
              <a:ext cx="1602720" cy="416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4C00112-E41D-AF40-B6A1-179551FFC9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663" y="4120349"/>
                <a:ext cx="162036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099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브라우저 보안 정책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SOP</a:t>
            </a:r>
            <a:endParaRPr lang="ko-KR" altLang="en-US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Cors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발생하는 이유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RS 맨날 봐도 모르겠어 | juneyr.dev">
            <a:extLst>
              <a:ext uri="{FF2B5EF4-FFF2-40B4-BE49-F238E27FC236}">
                <a16:creationId xmlns:a16="http://schemas.microsoft.com/office/drawing/2014/main" id="{24A673D8-B4E9-7B43-92D9-7A0EDF0E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8" y="1192051"/>
            <a:ext cx="9899183" cy="53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8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Cors</a:t>
            </a:r>
            <a:endParaRPr lang="ko-KR" altLang="en-US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오류화면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pring Boot] SOP와 CORS">
            <a:extLst>
              <a:ext uri="{FF2B5EF4-FFF2-40B4-BE49-F238E27FC236}">
                <a16:creationId xmlns:a16="http://schemas.microsoft.com/office/drawing/2014/main" id="{D187ADD3-9964-7A40-B608-C75BF17E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9" y="2004893"/>
            <a:ext cx="11375989" cy="3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해결법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서버쪽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Header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설정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Server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헤더 값을 바꿀 수 있는 상황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5D198B-3897-1347-9D92-00F33724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1224545"/>
            <a:ext cx="8686796" cy="48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05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해결법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프록시 설정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Server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헤더 값을 바꿀 수 없는 상황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act.js] 프록시(Proxy) 설정을 통해 CORS 이슈를 해결해보자!">
            <a:extLst>
              <a:ext uri="{FF2B5EF4-FFF2-40B4-BE49-F238E27FC236}">
                <a16:creationId xmlns:a16="http://schemas.microsoft.com/office/drawing/2014/main" id="{DD6ABCB4-64BE-524D-A919-EACF6577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6" y="1909831"/>
            <a:ext cx="10868888" cy="324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93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CCDD0CE-0E37-5549-8037-68BC60FE2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0" y="2087429"/>
            <a:ext cx="6190677" cy="4507491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505629" y="138820"/>
            <a:ext cx="700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Django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 </a:t>
            </a:r>
            <a:r>
              <a:rPr lang="en-US" altLang="ko-KR" sz="3600" dirty="0" err="1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cors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헤더 설정</a:t>
            </a:r>
          </a:p>
          <a:p>
            <a:r>
              <a:rPr lang="en-US" altLang="ko-KR" sz="1200" dirty="0" err="1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Cors</a:t>
            </a:r>
            <a:r>
              <a:rPr lang="en-US" altLang="ko-KR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설정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21066A-5ED5-034F-B02E-0F043765BAB4}"/>
              </a:ext>
            </a:extLst>
          </p:cNvPr>
          <p:cNvSpPr txBox="1"/>
          <p:nvPr/>
        </p:nvSpPr>
        <p:spPr>
          <a:xfrm>
            <a:off x="765720" y="4143306"/>
            <a:ext cx="166596" cy="30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9B0D896-AF2A-6948-9C31-0092458850CF}"/>
                  </a:ext>
                </a:extLst>
              </p14:cNvPr>
              <p14:cNvContentPartPr/>
              <p14:nvPr/>
            </p14:nvContentPartPr>
            <p14:xfrm>
              <a:off x="765720" y="3404880"/>
              <a:ext cx="1195920" cy="24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9B0D896-AF2A-6948-9C31-0092458850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080" y="3395880"/>
                <a:ext cx="1213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89F1E86-A035-B74E-9B4C-5B3ACF4169D0}"/>
                  </a:ext>
                </a:extLst>
              </p14:cNvPr>
              <p14:cNvContentPartPr/>
              <p14:nvPr/>
            </p14:nvContentPartPr>
            <p14:xfrm>
              <a:off x="671803" y="4878412"/>
              <a:ext cx="3715200" cy="45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89F1E86-A035-B74E-9B4C-5B3ACF4169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163" y="4869412"/>
                <a:ext cx="3732840" cy="633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C2A984E-8ACE-F548-8D3F-8782F3260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0" y="1247609"/>
            <a:ext cx="10248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140</Words>
  <Application>Microsoft Macintosh PowerPoint</Application>
  <PresentationFormat>와이드스크린</PresentationFormat>
  <Paragraphs>45</Paragraphs>
  <Slides>11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Arial</vt:lpstr>
      <vt:lpstr>경기천년제목 Bold</vt:lpstr>
      <vt:lpstr>맑은 고딕</vt:lpstr>
      <vt:lpstr>210 맨발의청춘 R</vt:lpstr>
      <vt:lpstr>경기천년제목 Light</vt:lpstr>
      <vt:lpstr>나눔스퀘어 Bold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민정</dc:creator>
  <cp:lastModifiedBy>이 정재</cp:lastModifiedBy>
  <cp:revision>23</cp:revision>
  <dcterms:created xsi:type="dcterms:W3CDTF">2021-03-10T17:56:48Z</dcterms:created>
  <dcterms:modified xsi:type="dcterms:W3CDTF">2021-06-23T09:05:01Z</dcterms:modified>
</cp:coreProperties>
</file>