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6" r:id="rId7"/>
    <p:sldId id="268" r:id="rId8"/>
    <p:sldId id="263" r:id="rId9"/>
    <p:sldId id="264" r:id="rId10"/>
    <p:sldId id="267" r:id="rId11"/>
    <p:sldId id="265" r:id="rId12"/>
    <p:sldId id="262" r:id="rId13"/>
  </p:sldIdLst>
  <p:sldSz cx="12192000" cy="6858000"/>
  <p:notesSz cx="6858000" cy="9144000"/>
  <p:embeddedFontLst>
    <p:embeddedFont>
      <p:font typeface="나눔스퀘어" panose="020B0600000101010101" pitchFamily="50" charset="-127"/>
      <p:regular r:id="rId15"/>
    </p:embeddedFont>
    <p:embeddedFont>
      <p:font typeface="210 맨발의청춘 R" panose="02020603020101020101" pitchFamily="18" charset="-127"/>
      <p:regular r:id="rId16"/>
    </p:embeddedFont>
    <p:embeddedFont>
      <p:font typeface="경기천년제목 Bold" panose="02020803020101020101" pitchFamily="18" charset="-127"/>
      <p:bold r:id="rId17"/>
    </p:embeddedFont>
    <p:embeddedFont>
      <p:font typeface="나눔스퀘어 Bold" panose="020B0600000101010101" pitchFamily="50" charset="-127"/>
      <p:bold r:id="rId18"/>
    </p:embeddedFont>
    <p:embeddedFont>
      <p:font typeface="경기천년제목 Medium" panose="02020603020101020101" pitchFamily="18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Microsoft YaHei UI" panose="020B0503020204020204" pitchFamily="34" charset="-122"/>
      <p:regular r:id="rId22"/>
      <p:bold r:id="rId23"/>
    </p:embeddedFont>
    <p:embeddedFont>
      <p:font typeface="경기천년제목 Light" panose="02020403020101020101" pitchFamily="18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599" autoAdjust="0"/>
  </p:normalViewPr>
  <p:slideViewPr>
    <p:cSldViewPr snapToGrid="0">
      <p:cViewPr>
        <p:scale>
          <a:sx n="66" d="100"/>
          <a:sy n="66" d="100"/>
        </p:scale>
        <p:origin x="48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CA953-5245-4423-90A8-F4E37C400C90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4A7D2-B24A-4555-8018-A635C5687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703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CB4DC-7EAC-4620-A24D-58EEE478D589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018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커밋해보기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이건 </a:t>
            </a:r>
            <a:r>
              <a:rPr lang="ko-KR" altLang="en-US" dirty="0" err="1" smtClean="0"/>
              <a:t>캡쳐해서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보여주는것보단</a:t>
            </a:r>
            <a:r>
              <a:rPr lang="ko-KR" altLang="en-US" dirty="0" smtClean="0"/>
              <a:t> 시연으로 </a:t>
            </a:r>
            <a:r>
              <a:rPr lang="ko-KR" altLang="en-US" dirty="0" err="1" smtClean="0"/>
              <a:t>보여주는게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나을듯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732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9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819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깃허브</a:t>
            </a:r>
            <a:r>
              <a:rPr lang="ko-KR" altLang="en-US" dirty="0" smtClean="0"/>
              <a:t> 이미지에 </a:t>
            </a:r>
            <a:r>
              <a:rPr lang="ko-KR" altLang="en-US" dirty="0" err="1" smtClean="0"/>
              <a:t>깃헙</a:t>
            </a:r>
            <a:r>
              <a:rPr lang="ko-KR" altLang="en-US" dirty="0" smtClean="0"/>
              <a:t> 링크 달아둠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혹시 </a:t>
            </a:r>
            <a:r>
              <a:rPr lang="ko-KR" altLang="en-US" dirty="0" err="1" smtClean="0"/>
              <a:t>깃배시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안깔려있으면</a:t>
            </a:r>
            <a:r>
              <a:rPr lang="ko-KR" altLang="en-US" dirty="0" smtClean="0"/>
              <a:t> 좌측먼저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깃배시</a:t>
            </a:r>
            <a:r>
              <a:rPr lang="ko-KR" altLang="en-US" dirty="0" smtClean="0"/>
              <a:t> 다운받고 </a:t>
            </a:r>
            <a:r>
              <a:rPr lang="ko-KR" altLang="en-US" dirty="0" err="1" smtClean="0"/>
              <a:t>깃허브로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895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160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349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477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이때 사람들 아이디 받아서 초대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263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각자 과제용 </a:t>
            </a:r>
            <a:r>
              <a:rPr lang="ko-KR" altLang="en-US" dirty="0" err="1" smtClean="0"/>
              <a:t>레퍼지토리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만듬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659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 링크 걸어둠</a:t>
            </a:r>
            <a:r>
              <a:rPr lang="en-US" altLang="ko-KR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7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7AFD-A6A3-4828-8859-5BAAA42552E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68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857C-4D5E-487B-823D-8B1F31015C5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19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2763-9038-4C6B-9FB8-A07DAAFC406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43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486A-ACA5-4B84-AB09-065D4F2538F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32494" y="6464467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48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D350-121F-48CA-8EBD-26D0E47AF47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22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4FC0-F74D-4786-8F8B-9B02CDBD8A5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20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D7F1-1681-4B30-97D2-6D9DF107989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47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790C-96A7-4592-BD58-9C7E34D0695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149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2AC9-1C42-4078-8ED7-F7A6E284712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800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028A-D5F2-4EEB-90F7-66C376355A0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21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D4B4-47CC-42F6-8C54-F7431F33BE1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14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032A2-35E4-4246-96F6-A282D9D30FD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38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ihoneymon/652be052a0727ad5960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rw0119.tistory.com/12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hFJZwOfme6w&amp;list=PLuHgQVnccGMA8iwZwrGyNXCGy2LAAsTXk" TargetMode="External"/><Relationship Id="rId5" Type="http://schemas.openxmlformats.org/officeDocument/2006/relationships/hyperlink" Target="https://www.youtube.com/watch?v=c4NbqmewsWU&amp;list=PLmEhRs1HB7RGpb2VDEGa16VO_K6I1OQ7h" TargetMode="External"/><Relationship Id="rId4" Type="http://schemas.openxmlformats.org/officeDocument/2006/relationships/hyperlink" Target="https://www.youtube.com/watch?v=tC8Xj_Bf8F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itforwindows.org/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flipH="1">
            <a:off x="7053296" y="2089865"/>
            <a:ext cx="5094514" cy="5094514"/>
            <a:chOff x="374211" y="2155701"/>
            <a:chExt cx="5094514" cy="5094514"/>
          </a:xfrm>
        </p:grpSpPr>
        <p:sp>
          <p:nvSpPr>
            <p:cNvPr id="19" name="원호 18"/>
            <p:cNvSpPr/>
            <p:nvPr/>
          </p:nvSpPr>
          <p:spPr>
            <a:xfrm>
              <a:off x="374211" y="2155701"/>
              <a:ext cx="5094514" cy="5094514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원호 25"/>
            <p:cNvSpPr/>
            <p:nvPr/>
          </p:nvSpPr>
          <p:spPr>
            <a:xfrm>
              <a:off x="911621" y="4405367"/>
              <a:ext cx="2601600" cy="2601600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911621" y="864233"/>
            <a:ext cx="49188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dirty="0" err="1" smtClean="0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GitHub</a:t>
            </a:r>
            <a:r>
              <a:rPr lang="ko-KR" altLang="en-US" sz="5400" dirty="0" smtClean="0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이란</a:t>
            </a:r>
            <a:endParaRPr lang="en-US" altLang="ko-KR" sz="5400" dirty="0" smtClean="0">
              <a:solidFill>
                <a:srgbClr val="FFC000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5400" dirty="0" smtClean="0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무엇인가</a:t>
            </a:r>
            <a:r>
              <a:rPr lang="en-US" altLang="ko-KR" sz="5400" dirty="0" smtClean="0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?</a:t>
            </a:r>
            <a:endParaRPr lang="ko-KR" altLang="en-US" sz="5400" dirty="0">
              <a:solidFill>
                <a:srgbClr val="FFC000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44049" y="2691931"/>
            <a:ext cx="1648208" cy="26161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solidFill>
                  <a:srgbClr val="21262A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멋쟁이사자처럼 </a:t>
            </a:r>
            <a:r>
              <a:rPr lang="en-US" altLang="ko-KR" sz="1100" dirty="0" smtClean="0">
                <a:solidFill>
                  <a:srgbClr val="21262A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9</a:t>
            </a:r>
            <a:r>
              <a:rPr lang="ko-KR" altLang="en-US" sz="1100" dirty="0" smtClean="0">
                <a:solidFill>
                  <a:srgbClr val="21262A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기 </a:t>
            </a:r>
            <a:r>
              <a:rPr lang="en-US" altLang="ko-KR" sz="1100" dirty="0" smtClean="0">
                <a:solidFill>
                  <a:srgbClr val="21262A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OT </a:t>
            </a:r>
            <a:endParaRPr lang="ko-KR" altLang="en-US" sz="3600" dirty="0">
              <a:solidFill>
                <a:srgbClr val="21262A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4790" y="3026913"/>
            <a:ext cx="4918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 smtClean="0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멋사</a:t>
            </a:r>
            <a:r>
              <a:rPr lang="ko-KR" altLang="en-US" sz="2400" dirty="0" smtClean="0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en-US" altLang="ko-KR" sz="2400" dirty="0" smtClean="0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8</a:t>
            </a:r>
            <a:r>
              <a:rPr lang="ko-KR" altLang="en-US" sz="2400" dirty="0" smtClean="0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기 남민정</a:t>
            </a:r>
            <a:endParaRPr lang="ko-KR" altLang="en-US" sz="2400" dirty="0">
              <a:solidFill>
                <a:srgbClr val="FFC000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pic>
        <p:nvPicPr>
          <p:cNvPr id="1026" name="Picture 2" descr="멋쟁이사자처럼 - 위키백과, 우리 모두의 백과사전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322" r="99893">
                        <a14:foregroundMark x1="26073" y1="12887" x2="26073" y2="12887"/>
                        <a14:backgroundMark x1="15880" y1="7807" x2="7296" y2="18835"/>
                        <a14:backgroundMark x1="4721" y1="74721" x2="7189" y2="84139"/>
                        <a14:backgroundMark x1="95279" y1="80297" x2="90236" y2="90211"/>
                        <a14:backgroundMark x1="85837" y1="11152" x2="90987" y2="198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931" y="3964058"/>
            <a:ext cx="3301879" cy="285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4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29" y="138820"/>
            <a:ext cx="666638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나의 </a:t>
            </a:r>
            <a:r>
              <a:rPr lang="ko-KR" altLang="en-US" sz="3600" dirty="0" err="1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첫번째</a:t>
            </a:r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en-US" altLang="ko-KR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commit</a:t>
            </a:r>
          </a:p>
          <a:p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README 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파일을 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commit 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해보자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4862" y="4000632"/>
            <a:ext cx="12057138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3200" dirty="0" err="1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리드미</a:t>
            </a:r>
            <a:r>
              <a:rPr lang="ko-KR" altLang="en-US" sz="3200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파일을 만들어볼까요</a:t>
            </a:r>
            <a:r>
              <a:rPr lang="en-US" altLang="ko-KR" sz="3200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?</a:t>
            </a:r>
            <a:endParaRPr lang="ko-KR" altLang="en-US" sz="3200" dirty="0">
              <a:solidFill>
                <a:srgbClr val="FFC00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208153" y="4790231"/>
            <a:ext cx="9612248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dirty="0" smtClean="0">
                <a:solidFill>
                  <a:srgbClr val="FFC000"/>
                </a:solidFill>
                <a:latin typeface="+mj-ea"/>
                <a:ea typeface="+mj-ea"/>
              </a:rPr>
              <a:t>리드미</a:t>
            </a:r>
            <a:r>
              <a:rPr lang="ko-KR" altLang="en-US" sz="1600" dirty="0" smtClean="0">
                <a:solidFill>
                  <a:prstClr val="white"/>
                </a:solidFill>
              </a:rPr>
              <a:t>란 텍스트 기반으로 간단하게 적을 수 있는 마크다운 문서를 말합니다</a:t>
            </a:r>
            <a:r>
              <a:rPr lang="en-US" altLang="ko-KR" sz="1600" dirty="0" smtClean="0">
                <a:solidFill>
                  <a:prstClr val="white"/>
                </a:solidFill>
              </a:rPr>
              <a:t>.</a:t>
            </a:r>
          </a:p>
          <a:p>
            <a:pPr algn="ctr">
              <a:lnSpc>
                <a:spcPct val="130000"/>
              </a:lnSpc>
            </a:pPr>
            <a:r>
              <a:rPr lang="en-US" altLang="ko-KR" sz="1600" dirty="0" smtClean="0">
                <a:solidFill>
                  <a:prstClr val="white"/>
                </a:solidFill>
              </a:rPr>
              <a:t>README.md</a:t>
            </a:r>
            <a:r>
              <a:rPr lang="ko-KR" altLang="en-US" sz="1600" dirty="0">
                <a:solidFill>
                  <a:prstClr val="white"/>
                </a:solidFill>
              </a:rPr>
              <a:t>는 </a:t>
            </a:r>
            <a:r>
              <a:rPr lang="ko-KR" altLang="en-US" sz="1600" dirty="0" err="1" smtClean="0">
                <a:solidFill>
                  <a:prstClr val="white"/>
                </a:solidFill>
              </a:rPr>
              <a:t>깃헙에서</a:t>
            </a:r>
            <a:r>
              <a:rPr lang="ko-KR" altLang="en-US" sz="1600" dirty="0" smtClean="0">
                <a:solidFill>
                  <a:prstClr val="white"/>
                </a:solidFill>
              </a:rPr>
              <a:t> 누구나 </a:t>
            </a:r>
            <a:r>
              <a:rPr lang="ko-KR" altLang="en-US" sz="1600" dirty="0">
                <a:solidFill>
                  <a:prstClr val="white"/>
                </a:solidFill>
              </a:rPr>
              <a:t>가장 먼저 접하게 </a:t>
            </a:r>
            <a:r>
              <a:rPr lang="ko-KR" altLang="en-US" sz="1600" dirty="0" smtClean="0">
                <a:solidFill>
                  <a:prstClr val="white"/>
                </a:solidFill>
              </a:rPr>
              <a:t>되는 문서로</a:t>
            </a:r>
            <a:r>
              <a:rPr lang="en-US" altLang="ko-KR" sz="1600" dirty="0" smtClean="0">
                <a:solidFill>
                  <a:prstClr val="white"/>
                </a:solidFill>
              </a:rPr>
              <a:t>,</a:t>
            </a:r>
            <a:br>
              <a:rPr lang="en-US" altLang="ko-KR" sz="1600" dirty="0" smtClean="0">
                <a:solidFill>
                  <a:prstClr val="white"/>
                </a:solidFill>
              </a:rPr>
            </a:br>
            <a:r>
              <a:rPr lang="ko-KR" altLang="en-US" sz="1600" dirty="0" smtClean="0">
                <a:solidFill>
                  <a:prstClr val="white"/>
                </a:solidFill>
              </a:rPr>
              <a:t>마크다운을 </a:t>
            </a:r>
            <a:r>
              <a:rPr lang="ko-KR" altLang="en-US" sz="1600" dirty="0">
                <a:solidFill>
                  <a:prstClr val="white"/>
                </a:solidFill>
              </a:rPr>
              <a:t>통해서 설치방법</a:t>
            </a:r>
            <a:r>
              <a:rPr lang="en-US" altLang="ko-KR" sz="1600" dirty="0">
                <a:solidFill>
                  <a:prstClr val="white"/>
                </a:solidFill>
              </a:rPr>
              <a:t>, </a:t>
            </a:r>
            <a:r>
              <a:rPr lang="ko-KR" altLang="en-US" sz="1600" dirty="0">
                <a:solidFill>
                  <a:prstClr val="white"/>
                </a:solidFill>
              </a:rPr>
              <a:t>소스코드 설명</a:t>
            </a:r>
            <a:r>
              <a:rPr lang="en-US" altLang="ko-KR" sz="1600" dirty="0">
                <a:solidFill>
                  <a:prstClr val="white"/>
                </a:solidFill>
              </a:rPr>
              <a:t>, </a:t>
            </a:r>
            <a:r>
              <a:rPr lang="ko-KR" altLang="en-US" sz="1600" dirty="0">
                <a:solidFill>
                  <a:prstClr val="white"/>
                </a:solidFill>
              </a:rPr>
              <a:t>이슈 등을 간단하게 기록하고 </a:t>
            </a:r>
            <a:r>
              <a:rPr lang="ko-KR" altLang="en-US" sz="1600" dirty="0" err="1">
                <a:solidFill>
                  <a:prstClr val="white"/>
                </a:solidFill>
              </a:rPr>
              <a:t>가독성을</a:t>
            </a:r>
            <a:r>
              <a:rPr lang="ko-KR" altLang="en-US" sz="1600" dirty="0">
                <a:solidFill>
                  <a:prstClr val="white"/>
                </a:solidFill>
              </a:rPr>
              <a:t> 높일 수 </a:t>
            </a:r>
            <a:r>
              <a:rPr lang="ko-KR" altLang="en-US" sz="1600" dirty="0" smtClean="0">
                <a:solidFill>
                  <a:prstClr val="white"/>
                </a:solidFill>
              </a:rPr>
              <a:t>있습니다</a:t>
            </a:r>
            <a:r>
              <a:rPr lang="en-US" altLang="ko-KR" sz="1600" dirty="0" smtClean="0">
                <a:solidFill>
                  <a:prstClr val="white"/>
                </a:solidFill>
              </a:rPr>
              <a:t>!</a:t>
            </a:r>
            <a:endParaRPr lang="en-US" altLang="ko-KR" sz="1600" dirty="0">
              <a:solidFill>
                <a:prstClr val="white"/>
              </a:solidFill>
            </a:endParaRPr>
          </a:p>
        </p:txBody>
      </p:sp>
      <p:pic>
        <p:nvPicPr>
          <p:cNvPr id="1026" name="Picture 2" descr="https://wikidocs.net/images/page/17178/github-18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137" y="1298040"/>
            <a:ext cx="5586587" cy="258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433637" y="2183574"/>
            <a:ext cx="5342063" cy="1601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09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29" y="138820"/>
            <a:ext cx="666638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나의 </a:t>
            </a:r>
            <a:r>
              <a:rPr lang="ko-KR" altLang="en-US" sz="3600" dirty="0" err="1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첫번째</a:t>
            </a:r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en-US" altLang="ko-KR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commit</a:t>
            </a:r>
          </a:p>
          <a:p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README 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파일을 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commit 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해보자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057" y="4859553"/>
            <a:ext cx="12057138" cy="67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3200" dirty="0" err="1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리드미</a:t>
            </a:r>
            <a:r>
              <a:rPr lang="ko-KR" altLang="en-US" sz="3200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파일을 만들어</a:t>
            </a:r>
            <a:r>
              <a:rPr lang="en-US" altLang="ko-KR" sz="3200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3200" dirty="0" err="1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커밋해봅시다</a:t>
            </a:r>
            <a:r>
              <a:rPr lang="en-US" altLang="ko-KR" sz="3200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3200" dirty="0">
              <a:solidFill>
                <a:srgbClr val="FFC00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54584" y="5702627"/>
            <a:ext cx="6779701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600" dirty="0" smtClean="0">
                <a:solidFill>
                  <a:prstClr val="white"/>
                </a:solidFill>
              </a:rPr>
              <a:t>간단한 프로필을 작성한 다음</a:t>
            </a:r>
            <a:r>
              <a:rPr lang="en-US" altLang="ko-KR" sz="1600" dirty="0" smtClean="0">
                <a:solidFill>
                  <a:prstClr val="white"/>
                </a:solidFill>
              </a:rPr>
              <a:t>, commit </a:t>
            </a:r>
            <a:r>
              <a:rPr lang="ko-KR" altLang="en-US" sz="1600" dirty="0" smtClean="0">
                <a:solidFill>
                  <a:prstClr val="white"/>
                </a:solidFill>
              </a:rPr>
              <a:t>해볼까요</a:t>
            </a:r>
            <a:r>
              <a:rPr lang="en-US" altLang="ko-KR" sz="1600" dirty="0" smtClean="0">
                <a:solidFill>
                  <a:prstClr val="white"/>
                </a:solidFill>
              </a:rPr>
              <a:t>?</a:t>
            </a:r>
            <a:endParaRPr lang="en-US" altLang="ko-KR" sz="1600" dirty="0">
              <a:solidFill>
                <a:prstClr val="white"/>
              </a:solidFill>
            </a:endParaRPr>
          </a:p>
        </p:txBody>
      </p:sp>
      <p:pic>
        <p:nvPicPr>
          <p:cNvPr id="6146" name="Picture 2" descr="Markdown] 웹 개발자를 위한 README.md 작성법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6" b="16803"/>
          <a:stretch/>
        </p:blipFill>
        <p:spPr bwMode="auto">
          <a:xfrm>
            <a:off x="3072862" y="1385177"/>
            <a:ext cx="5667375" cy="312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34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05629" y="1246741"/>
            <a:ext cx="10292999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smtClean="0">
                <a:solidFill>
                  <a:prstClr val="white"/>
                </a:solidFill>
                <a:hlinkClick r:id="rId3"/>
              </a:rPr>
              <a:t>https://mrw0119.tistory.com/120</a:t>
            </a:r>
            <a:endParaRPr lang="en-US" altLang="ko-KR" sz="1600" dirty="0" smtClean="0">
              <a:solidFill>
                <a:prstClr val="white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 err="1" smtClean="0">
                <a:solidFill>
                  <a:prstClr val="white"/>
                </a:solidFill>
              </a:rPr>
              <a:t>Github</a:t>
            </a:r>
            <a:r>
              <a:rPr lang="en-US" altLang="ko-KR" sz="1600" dirty="0" smtClean="0">
                <a:solidFill>
                  <a:prstClr val="white"/>
                </a:solidFill>
              </a:rPr>
              <a:t> </a:t>
            </a:r>
            <a:r>
              <a:rPr lang="ko-KR" altLang="en-US" sz="1600" dirty="0" err="1" smtClean="0">
                <a:solidFill>
                  <a:prstClr val="white"/>
                </a:solidFill>
              </a:rPr>
              <a:t>튜토리얼</a:t>
            </a:r>
            <a:r>
              <a:rPr lang="ko-KR" altLang="en-US" sz="1600" dirty="0" smtClean="0">
                <a:solidFill>
                  <a:prstClr val="white"/>
                </a:solidFill>
              </a:rPr>
              <a:t> </a:t>
            </a:r>
            <a:r>
              <a:rPr lang="en-US" altLang="ko-KR" sz="1600" dirty="0" smtClean="0">
                <a:solidFill>
                  <a:prstClr val="white"/>
                </a:solidFill>
              </a:rPr>
              <a:t>– </a:t>
            </a:r>
            <a:r>
              <a:rPr lang="ko-KR" altLang="en-US" sz="1600" dirty="0" err="1" smtClean="0">
                <a:solidFill>
                  <a:prstClr val="white"/>
                </a:solidFill>
              </a:rPr>
              <a:t>깃허브</a:t>
            </a:r>
            <a:r>
              <a:rPr lang="ko-KR" altLang="en-US" sz="1600" dirty="0" smtClean="0">
                <a:solidFill>
                  <a:prstClr val="white"/>
                </a:solidFill>
              </a:rPr>
              <a:t> 사용법</a:t>
            </a:r>
            <a:endParaRPr lang="en-US" altLang="ko-KR" sz="1600" dirty="0" smtClean="0">
              <a:solidFill>
                <a:prstClr val="white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600" dirty="0">
              <a:solidFill>
                <a:prstClr val="white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 smtClean="0">
                <a:solidFill>
                  <a:prstClr val="white"/>
                </a:solidFill>
                <a:hlinkClick r:id="rId4"/>
              </a:rPr>
              <a:t>https://www.youtube.com/watch?v=tC8Xj_Bf8Fw</a:t>
            </a:r>
            <a:r>
              <a:rPr lang="en-US" altLang="ko-KR" sz="16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ko-KR" altLang="en-US" sz="1600" dirty="0" smtClean="0">
                <a:solidFill>
                  <a:prstClr val="white"/>
                </a:solidFill>
              </a:rPr>
              <a:t>기초 자료 </a:t>
            </a:r>
            <a:endParaRPr lang="en-US" altLang="ko-KR" sz="1600" dirty="0" smtClean="0">
              <a:solidFill>
                <a:prstClr val="white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600" dirty="0">
              <a:solidFill>
                <a:prstClr val="white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 smtClean="0">
                <a:solidFill>
                  <a:prstClr val="white"/>
                </a:solidFill>
                <a:hlinkClick r:id="rId5"/>
              </a:rPr>
              <a:t>https://www.youtube.com/watch?v=c4NbqmewsWU&amp;list=PLmEhRs1HB7RGpb2VDEGa16VO_K6I1OQ7h</a:t>
            </a:r>
            <a:endParaRPr lang="en-US" altLang="ko-KR" sz="1600" dirty="0" smtClean="0">
              <a:solidFill>
                <a:prstClr val="white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 err="1" smtClean="0">
                <a:solidFill>
                  <a:prstClr val="white"/>
                </a:solidFill>
              </a:rPr>
              <a:t>코드팩토리</a:t>
            </a:r>
            <a:r>
              <a:rPr lang="en-US" altLang="ko-KR" sz="1600" dirty="0" smtClean="0">
                <a:solidFill>
                  <a:prstClr val="white"/>
                </a:solidFill>
              </a:rPr>
              <a:t>(</a:t>
            </a:r>
            <a:r>
              <a:rPr lang="ko-KR" altLang="en-US" sz="1600" dirty="0" smtClean="0">
                <a:solidFill>
                  <a:prstClr val="white"/>
                </a:solidFill>
              </a:rPr>
              <a:t>자주 사용하는 쉬운 명령어</a:t>
            </a:r>
            <a:r>
              <a:rPr lang="en-US" altLang="ko-KR" sz="1600" dirty="0" smtClean="0">
                <a:solidFill>
                  <a:prstClr val="white"/>
                </a:solidFill>
              </a:rPr>
              <a:t>) </a:t>
            </a:r>
          </a:p>
          <a:p>
            <a:pPr>
              <a:lnSpc>
                <a:spcPct val="130000"/>
              </a:lnSpc>
            </a:pPr>
            <a:r>
              <a:rPr lang="en-US" altLang="ko-KR" sz="1600" dirty="0" smtClean="0">
                <a:solidFill>
                  <a:prstClr val="white"/>
                </a:solidFill>
              </a:rPr>
              <a:t> </a:t>
            </a:r>
            <a:endParaRPr lang="en-US" altLang="ko-KR" sz="1600" dirty="0">
              <a:solidFill>
                <a:prstClr val="white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 smtClean="0">
                <a:solidFill>
                  <a:prstClr val="white"/>
                </a:solidFill>
                <a:hlinkClick r:id="rId6"/>
              </a:rPr>
              <a:t>https://www.youtube.com/watch?v=hFJZwOfme6w&amp;list=PLuHgQVnccGMA8iwZwrGyNXCGy2LAAsTXk</a:t>
            </a:r>
            <a:r>
              <a:rPr lang="en-US" altLang="ko-KR" sz="16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ko-KR" altLang="en-US" sz="1600" dirty="0" smtClean="0">
                <a:solidFill>
                  <a:prstClr val="white"/>
                </a:solidFill>
              </a:rPr>
              <a:t>생활코딩</a:t>
            </a:r>
            <a:r>
              <a:rPr lang="en-US" altLang="ko-KR" sz="1600" dirty="0" smtClean="0">
                <a:solidFill>
                  <a:prstClr val="white"/>
                </a:solidFill>
              </a:rPr>
              <a:t>(</a:t>
            </a:r>
            <a:r>
              <a:rPr lang="ko-KR" altLang="en-US" sz="1600" dirty="0" smtClean="0">
                <a:solidFill>
                  <a:prstClr val="white"/>
                </a:solidFill>
              </a:rPr>
              <a:t>기초 </a:t>
            </a:r>
            <a:r>
              <a:rPr lang="en-US" altLang="ko-KR" sz="1600" dirty="0" smtClean="0">
                <a:solidFill>
                  <a:prstClr val="white"/>
                </a:solidFill>
              </a:rPr>
              <a:t>~ </a:t>
            </a:r>
            <a:r>
              <a:rPr lang="ko-KR" altLang="en-US" sz="1600" dirty="0" smtClean="0">
                <a:solidFill>
                  <a:prstClr val="white"/>
                </a:solidFill>
              </a:rPr>
              <a:t>심화</a:t>
            </a:r>
            <a:r>
              <a:rPr lang="en-US" altLang="ko-KR" sz="1600" dirty="0" smtClean="0">
                <a:solidFill>
                  <a:prstClr val="white"/>
                </a:solidFill>
              </a:rPr>
              <a:t>) </a:t>
            </a:r>
          </a:p>
          <a:p>
            <a:pPr>
              <a:lnSpc>
                <a:spcPct val="130000"/>
              </a:lnSpc>
            </a:pPr>
            <a:endParaRPr lang="en-US" altLang="ko-KR" sz="16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5630" y="138820"/>
            <a:ext cx="53091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err="1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함께보면</a:t>
            </a:r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좋은 자료</a:t>
            </a:r>
            <a:endParaRPr lang="en-US" altLang="ko-KR" sz="3600" dirty="0" smtClean="0">
              <a:solidFill>
                <a:srgbClr val="FFC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ko-KR" altLang="en-US" sz="1200" dirty="0" err="1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구글링은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나의 힘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82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원호 18"/>
          <p:cNvSpPr/>
          <p:nvPr/>
        </p:nvSpPr>
        <p:spPr>
          <a:xfrm>
            <a:off x="374211" y="2155701"/>
            <a:ext cx="5094514" cy="5094514"/>
          </a:xfrm>
          <a:prstGeom prst="arc">
            <a:avLst>
              <a:gd name="adj1" fmla="val 7444093"/>
              <a:gd name="adj2" fmla="val 3531899"/>
            </a:avLst>
          </a:prstGeom>
          <a:ln cap="rnd">
            <a:solidFill>
              <a:srgbClr val="3E485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원호 7"/>
          <p:cNvSpPr/>
          <p:nvPr/>
        </p:nvSpPr>
        <p:spPr>
          <a:xfrm>
            <a:off x="214087" y="0"/>
            <a:ext cx="7358743" cy="7358743"/>
          </a:xfrm>
          <a:prstGeom prst="arc">
            <a:avLst>
              <a:gd name="adj1" fmla="val 16200000"/>
              <a:gd name="adj2" fmla="val 3531899"/>
            </a:avLst>
          </a:prstGeom>
          <a:ln cap="rnd">
            <a:solidFill>
              <a:srgbClr val="3E485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502993" y="3684407"/>
            <a:ext cx="130628" cy="13062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18356" y="5274129"/>
            <a:ext cx="130628" cy="1306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183670" y="2025073"/>
            <a:ext cx="130628" cy="130628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602293" y="1171772"/>
            <a:ext cx="77908" cy="779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859343" y="569120"/>
            <a:ext cx="77908" cy="779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원호 25"/>
          <p:cNvSpPr/>
          <p:nvPr/>
        </p:nvSpPr>
        <p:spPr>
          <a:xfrm>
            <a:off x="911621" y="4405367"/>
            <a:ext cx="2601600" cy="2601600"/>
          </a:xfrm>
          <a:prstGeom prst="arc">
            <a:avLst>
              <a:gd name="adj1" fmla="val 7444093"/>
              <a:gd name="adj2" fmla="val 3531899"/>
            </a:avLst>
          </a:prstGeom>
          <a:ln cap="rnd">
            <a:solidFill>
              <a:srgbClr val="3E485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11621" y="864233"/>
            <a:ext cx="49188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dirty="0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CONTENTS</a:t>
            </a:r>
            <a:endParaRPr lang="ko-KR" altLang="en-US" sz="5400" dirty="0">
              <a:solidFill>
                <a:srgbClr val="FFC000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42202" y="1496436"/>
            <a:ext cx="2920253" cy="74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err="1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Github</a:t>
            </a:r>
            <a:r>
              <a:rPr lang="ko-KR" altLang="en-US" sz="3200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이란</a:t>
            </a:r>
            <a:r>
              <a:rPr lang="en-US" altLang="ko-KR" sz="3200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  <a:endParaRPr lang="en-US" altLang="ko-KR" sz="3200" dirty="0">
              <a:solidFill>
                <a:prstClr val="whit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rot="5400000">
            <a:off x="2271221" y="689942"/>
            <a:ext cx="0" cy="24840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572830" y="2155701"/>
            <a:ext cx="2920253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1400" dirty="0" smtClean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왜 모든 개발자들은 </a:t>
            </a:r>
            <a:r>
              <a:rPr lang="ko-KR" altLang="en-US" sz="1400" dirty="0" err="1" smtClean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깃헙을</a:t>
            </a:r>
            <a:r>
              <a:rPr lang="ko-KR" altLang="en-US" sz="1400" dirty="0" smtClean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사용하나요</a:t>
            </a:r>
            <a:r>
              <a:rPr lang="en-US" altLang="ko-KR" sz="1400" dirty="0" smtClean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en-US" altLang="ko-KR" sz="1400" dirty="0">
              <a:solidFill>
                <a:prstClr val="white">
                  <a:lumMod val="75000"/>
                </a:prst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732954" y="3187570"/>
            <a:ext cx="4459046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멋쟁이 사자처럼</a:t>
            </a:r>
            <a:r>
              <a:rPr lang="en-US" altLang="ko-KR" sz="2800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2800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참여해볼까</a:t>
            </a:r>
            <a:r>
              <a:rPr lang="en-US" altLang="ko-KR" sz="2800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  <a:endParaRPr lang="en-US" altLang="ko-KR" sz="2800" dirty="0">
              <a:solidFill>
                <a:prstClr val="whit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863582" y="3846835"/>
            <a:ext cx="2920253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1400" dirty="0" smtClean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팀 </a:t>
            </a:r>
            <a:r>
              <a:rPr lang="ko-KR" altLang="en-US" sz="1400" dirty="0" err="1" smtClean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레퍼지토리에</a:t>
            </a:r>
            <a:r>
              <a:rPr lang="ko-KR" altLang="en-US" sz="1400" dirty="0" smtClean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들어가보자</a:t>
            </a:r>
            <a:r>
              <a:rPr lang="en-US" altLang="ko-KR" sz="1400" dirty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376887" y="4780552"/>
            <a:ext cx="39587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나의 </a:t>
            </a:r>
            <a:r>
              <a:rPr lang="ko-KR" altLang="en-US" sz="3200" dirty="0" err="1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첫번째</a:t>
            </a:r>
            <a:r>
              <a:rPr lang="ko-KR" altLang="en-US" sz="3200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commit</a:t>
            </a:r>
            <a:endParaRPr lang="en-US" altLang="ko-KR" sz="3200" dirty="0">
              <a:solidFill>
                <a:prstClr val="whit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507516" y="5439817"/>
            <a:ext cx="2920253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README </a:t>
            </a:r>
            <a:r>
              <a:rPr lang="ko-KR" altLang="en-US" sz="1400" dirty="0" smtClean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파일을 </a:t>
            </a:r>
            <a:r>
              <a:rPr lang="en-US" altLang="ko-KR" sz="1400" dirty="0" smtClean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commit </a:t>
            </a:r>
            <a:r>
              <a:rPr lang="ko-KR" altLang="en-US" sz="1400" dirty="0" smtClean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해보자</a:t>
            </a:r>
            <a:r>
              <a:rPr lang="en-US" altLang="ko-KR" sz="1400" dirty="0" smtClean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</a:t>
            </a:r>
            <a:endParaRPr lang="en-US" altLang="ko-KR" sz="1400" dirty="0">
              <a:solidFill>
                <a:prstClr val="white">
                  <a:lumMod val="75000"/>
                </a:prst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649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138820"/>
            <a:ext cx="53091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err="1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GitHub</a:t>
            </a:r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이란</a:t>
            </a:r>
            <a:r>
              <a:rPr lang="en-US" altLang="ko-KR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</a:p>
          <a:p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왜 모든 개발자들은 </a:t>
            </a:r>
            <a:r>
              <a:rPr lang="ko-KR" altLang="en-US" sz="1200" dirty="0" err="1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깃헙을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사용하나요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5090" y="4131317"/>
            <a:ext cx="9879408" cy="67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3200" dirty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“ </a:t>
            </a:r>
            <a:r>
              <a:rPr lang="en-US" altLang="ko-KR" sz="3200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Where the world builds software ”</a:t>
            </a:r>
            <a:endParaRPr lang="ko-KR" altLang="en-US" sz="3200" dirty="0">
              <a:solidFill>
                <a:srgbClr val="FFC00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28756" y="4976913"/>
            <a:ext cx="6503930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 smtClean="0">
                <a:solidFill>
                  <a:prstClr val="white"/>
                </a:solidFill>
              </a:rPr>
              <a:t>소프트웨어 개발 플랫폼 및 소스코드 </a:t>
            </a:r>
            <a:r>
              <a:rPr lang="ko-KR" altLang="en-US" sz="1600" dirty="0" err="1" smtClean="0">
                <a:solidFill>
                  <a:prstClr val="white"/>
                </a:solidFill>
              </a:rPr>
              <a:t>호스팅</a:t>
            </a:r>
            <a:r>
              <a:rPr lang="ko-KR" altLang="en-US" sz="1600" dirty="0" smtClean="0">
                <a:solidFill>
                  <a:prstClr val="white"/>
                </a:solidFill>
              </a:rPr>
              <a:t> 서비스로서</a:t>
            </a:r>
            <a:r>
              <a:rPr lang="en-US" altLang="ko-KR" sz="1600" dirty="0" smtClean="0">
                <a:solidFill>
                  <a:prstClr val="white"/>
                </a:solidFill>
              </a:rPr>
              <a:t>, </a:t>
            </a:r>
          </a:p>
          <a:p>
            <a:pPr>
              <a:lnSpc>
                <a:spcPct val="130000"/>
              </a:lnSpc>
            </a:pPr>
            <a:r>
              <a:rPr lang="ko-KR" altLang="en-US" sz="1600" dirty="0" err="1" smtClean="0">
                <a:solidFill>
                  <a:prstClr val="white"/>
                </a:solidFill>
              </a:rPr>
              <a:t>깃허브를</a:t>
            </a:r>
            <a:r>
              <a:rPr lang="ko-KR" altLang="en-US" sz="1600" dirty="0" smtClean="0">
                <a:solidFill>
                  <a:prstClr val="white"/>
                </a:solidFill>
              </a:rPr>
              <a:t> 사용하면 버전관리와 협업을 위한 다양한 기능들을 사용할 수 있다</a:t>
            </a:r>
            <a:r>
              <a:rPr lang="en-US" altLang="ko-KR" sz="1600" dirty="0" smtClean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400" dirty="0" smtClean="0">
              <a:solidFill>
                <a:prstClr val="white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 smtClean="0">
                <a:solidFill>
                  <a:prstClr val="white"/>
                </a:solidFill>
              </a:rPr>
              <a:t>= </a:t>
            </a:r>
            <a:r>
              <a:rPr lang="ko-KR" altLang="en-US" sz="1600" dirty="0" smtClean="0">
                <a:solidFill>
                  <a:prstClr val="white"/>
                </a:solidFill>
              </a:rPr>
              <a:t>개발자라면 한번쯤은 써보는 서비스</a:t>
            </a:r>
            <a:r>
              <a:rPr lang="en-US" altLang="ko-KR" sz="1600" dirty="0" smtClean="0">
                <a:solidFill>
                  <a:prstClr val="white"/>
                </a:solidFill>
              </a:rPr>
              <a:t>!</a:t>
            </a:r>
            <a:endParaRPr lang="en-US" altLang="ko-KR" sz="1600" dirty="0">
              <a:solidFill>
                <a:prstClr val="white"/>
              </a:solidFill>
            </a:endParaRPr>
          </a:p>
        </p:txBody>
      </p:sp>
      <p:pic>
        <p:nvPicPr>
          <p:cNvPr id="9" name="Picture 4" descr="How to Auto-sync Update from One Github Repository to Other Repository  Using Github Workflow | by Wendy Yanto | The Startup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839" y="1458284"/>
            <a:ext cx="4067910" cy="224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68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138820"/>
            <a:ext cx="53091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err="1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GitHub</a:t>
            </a:r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이란</a:t>
            </a:r>
            <a:r>
              <a:rPr lang="en-US" altLang="ko-KR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</a:p>
          <a:p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왜 모든 개발자들은 </a:t>
            </a:r>
            <a:r>
              <a:rPr lang="ko-KR" altLang="en-US" sz="1200" dirty="0" err="1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깃헙을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사용하나요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How to Auto-sync Update from One Github Repository to Other Repository  Using Github Workflow | by Wendy Yanto | The Startup | Medium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249" y="1501827"/>
            <a:ext cx="4067910" cy="224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4076127" y="4538300"/>
            <a:ext cx="3797483" cy="5845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003061" y="4504016"/>
            <a:ext cx="777778" cy="847734"/>
            <a:chOff x="3003061" y="4334516"/>
            <a:chExt cx="777778" cy="847734"/>
          </a:xfrm>
        </p:grpSpPr>
        <p:grpSp>
          <p:nvGrpSpPr>
            <p:cNvPr id="25" name="그룹 24"/>
            <p:cNvGrpSpPr/>
            <p:nvPr/>
          </p:nvGrpSpPr>
          <p:grpSpPr>
            <a:xfrm>
              <a:off x="3021871" y="4334516"/>
              <a:ext cx="646857" cy="847734"/>
              <a:chOff x="2700419" y="1215041"/>
              <a:chExt cx="646857" cy="847734"/>
            </a:xfrm>
          </p:grpSpPr>
          <p:sp>
            <p:nvSpPr>
              <p:cNvPr id="26" name="평행 사변형 25"/>
              <p:cNvSpPr/>
              <p:nvPr/>
            </p:nvSpPr>
            <p:spPr>
              <a:xfrm rot="5400000" flipH="1">
                <a:off x="2618779" y="1357970"/>
                <a:ext cx="749178" cy="585897"/>
              </a:xfrm>
              <a:prstGeom prst="parallelogram">
                <a:avLst>
                  <a:gd name="adj" fmla="val 43015"/>
                </a:avLst>
              </a:prstGeom>
              <a:solidFill>
                <a:schemeClr val="bg1"/>
              </a:solidFill>
              <a:ln w="95250" cap="rnd">
                <a:solidFill>
                  <a:schemeClr val="bg1"/>
                </a:solidFill>
                <a:round/>
              </a:ln>
              <a:effectLst>
                <a:outerShdw dist="38100" dir="13500000" algn="br" rotWithShape="0">
                  <a:schemeClr val="tx1">
                    <a:lumMod val="85000"/>
                    <a:lumOff val="1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평행 사변형 26"/>
              <p:cNvSpPr/>
              <p:nvPr/>
            </p:nvSpPr>
            <p:spPr>
              <a:xfrm rot="5400000" flipH="1">
                <a:off x="2679739" y="1395237"/>
                <a:ext cx="749178" cy="585897"/>
              </a:xfrm>
              <a:prstGeom prst="parallelogram">
                <a:avLst>
                  <a:gd name="adj" fmla="val 43015"/>
                </a:avLst>
              </a:prstGeom>
              <a:solidFill>
                <a:schemeClr val="bg1"/>
              </a:solidFill>
              <a:ln w="95250" cap="rnd">
                <a:solidFill>
                  <a:schemeClr val="bg1"/>
                </a:solidFill>
                <a:round/>
              </a:ln>
              <a:effectLst>
                <a:outerShdw dist="38100" dir="13500000" algn="br" rotWithShape="0">
                  <a:schemeClr val="tx1">
                    <a:lumMod val="85000"/>
                    <a:lumOff val="1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 27"/>
              <p:cNvSpPr/>
              <p:nvPr/>
            </p:nvSpPr>
            <p:spPr>
              <a:xfrm>
                <a:off x="3162351" y="1215041"/>
                <a:ext cx="112658" cy="103732"/>
              </a:xfrm>
              <a:custGeom>
                <a:avLst/>
                <a:gdLst>
                  <a:gd name="connsiteX0" fmla="*/ 0 w 127000"/>
                  <a:gd name="connsiteY0" fmla="*/ 31031 h 126281"/>
                  <a:gd name="connsiteX1" fmla="*/ 88900 w 127000"/>
                  <a:gd name="connsiteY1" fmla="*/ 5631 h 126281"/>
                  <a:gd name="connsiteX2" fmla="*/ 127000 w 127000"/>
                  <a:gd name="connsiteY2" fmla="*/ 126281 h 126281"/>
                  <a:gd name="connsiteX0" fmla="*/ 0 w 122237"/>
                  <a:gd name="connsiteY0" fmla="*/ 62399 h 121930"/>
                  <a:gd name="connsiteX1" fmla="*/ 84137 w 122237"/>
                  <a:gd name="connsiteY1" fmla="*/ 1280 h 121930"/>
                  <a:gd name="connsiteX2" fmla="*/ 122237 w 122237"/>
                  <a:gd name="connsiteY2" fmla="*/ 121930 h 121930"/>
                  <a:gd name="connsiteX0" fmla="*/ 0 w 122237"/>
                  <a:gd name="connsiteY0" fmla="*/ 48523 h 108054"/>
                  <a:gd name="connsiteX1" fmla="*/ 81756 w 122237"/>
                  <a:gd name="connsiteY1" fmla="*/ 1691 h 108054"/>
                  <a:gd name="connsiteX2" fmla="*/ 122237 w 122237"/>
                  <a:gd name="connsiteY2" fmla="*/ 108054 h 108054"/>
                  <a:gd name="connsiteX0" fmla="*/ 0 w 122237"/>
                  <a:gd name="connsiteY0" fmla="*/ 49234 h 108765"/>
                  <a:gd name="connsiteX1" fmla="*/ 81756 w 122237"/>
                  <a:gd name="connsiteY1" fmla="*/ 2402 h 108765"/>
                  <a:gd name="connsiteX2" fmla="*/ 122237 w 122237"/>
                  <a:gd name="connsiteY2" fmla="*/ 108765 h 108765"/>
                  <a:gd name="connsiteX0" fmla="*/ 0 w 110331"/>
                  <a:gd name="connsiteY0" fmla="*/ 48964 h 103732"/>
                  <a:gd name="connsiteX1" fmla="*/ 81756 w 110331"/>
                  <a:gd name="connsiteY1" fmla="*/ 2132 h 103732"/>
                  <a:gd name="connsiteX2" fmla="*/ 110331 w 110331"/>
                  <a:gd name="connsiteY2" fmla="*/ 103732 h 103732"/>
                  <a:gd name="connsiteX0" fmla="*/ 0 w 114103"/>
                  <a:gd name="connsiteY0" fmla="*/ 48964 h 103732"/>
                  <a:gd name="connsiteX1" fmla="*/ 81756 w 114103"/>
                  <a:gd name="connsiteY1" fmla="*/ 2132 h 103732"/>
                  <a:gd name="connsiteX2" fmla="*/ 110331 w 114103"/>
                  <a:gd name="connsiteY2" fmla="*/ 103732 h 103732"/>
                  <a:gd name="connsiteX0" fmla="*/ 0 w 112658"/>
                  <a:gd name="connsiteY0" fmla="*/ 48964 h 103732"/>
                  <a:gd name="connsiteX1" fmla="*/ 60324 w 112658"/>
                  <a:gd name="connsiteY1" fmla="*/ 2132 h 103732"/>
                  <a:gd name="connsiteX2" fmla="*/ 110331 w 112658"/>
                  <a:gd name="connsiteY2" fmla="*/ 103732 h 103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658" h="103732">
                    <a:moveTo>
                      <a:pt x="0" y="48964"/>
                    </a:moveTo>
                    <a:cubicBezTo>
                      <a:pt x="14816" y="14038"/>
                      <a:pt x="41936" y="-6996"/>
                      <a:pt x="60324" y="2132"/>
                    </a:cubicBezTo>
                    <a:cubicBezTo>
                      <a:pt x="78712" y="11260"/>
                      <a:pt x="123295" y="51344"/>
                      <a:pt x="110331" y="103732"/>
                    </a:cubicBezTo>
                  </a:path>
                </a:pathLst>
              </a:custGeom>
              <a:noFill/>
              <a:ln w="285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 28"/>
              <p:cNvSpPr/>
              <p:nvPr/>
            </p:nvSpPr>
            <p:spPr>
              <a:xfrm>
                <a:off x="3092136" y="1251148"/>
                <a:ext cx="112658" cy="103732"/>
              </a:xfrm>
              <a:custGeom>
                <a:avLst/>
                <a:gdLst>
                  <a:gd name="connsiteX0" fmla="*/ 0 w 127000"/>
                  <a:gd name="connsiteY0" fmla="*/ 31031 h 126281"/>
                  <a:gd name="connsiteX1" fmla="*/ 88900 w 127000"/>
                  <a:gd name="connsiteY1" fmla="*/ 5631 h 126281"/>
                  <a:gd name="connsiteX2" fmla="*/ 127000 w 127000"/>
                  <a:gd name="connsiteY2" fmla="*/ 126281 h 126281"/>
                  <a:gd name="connsiteX0" fmla="*/ 0 w 122237"/>
                  <a:gd name="connsiteY0" fmla="*/ 62399 h 121930"/>
                  <a:gd name="connsiteX1" fmla="*/ 84137 w 122237"/>
                  <a:gd name="connsiteY1" fmla="*/ 1280 h 121930"/>
                  <a:gd name="connsiteX2" fmla="*/ 122237 w 122237"/>
                  <a:gd name="connsiteY2" fmla="*/ 121930 h 121930"/>
                  <a:gd name="connsiteX0" fmla="*/ 0 w 122237"/>
                  <a:gd name="connsiteY0" fmla="*/ 48523 h 108054"/>
                  <a:gd name="connsiteX1" fmla="*/ 81756 w 122237"/>
                  <a:gd name="connsiteY1" fmla="*/ 1691 h 108054"/>
                  <a:gd name="connsiteX2" fmla="*/ 122237 w 122237"/>
                  <a:gd name="connsiteY2" fmla="*/ 108054 h 108054"/>
                  <a:gd name="connsiteX0" fmla="*/ 0 w 122237"/>
                  <a:gd name="connsiteY0" fmla="*/ 49234 h 108765"/>
                  <a:gd name="connsiteX1" fmla="*/ 81756 w 122237"/>
                  <a:gd name="connsiteY1" fmla="*/ 2402 h 108765"/>
                  <a:gd name="connsiteX2" fmla="*/ 122237 w 122237"/>
                  <a:gd name="connsiteY2" fmla="*/ 108765 h 108765"/>
                  <a:gd name="connsiteX0" fmla="*/ 0 w 110331"/>
                  <a:gd name="connsiteY0" fmla="*/ 48964 h 103732"/>
                  <a:gd name="connsiteX1" fmla="*/ 81756 w 110331"/>
                  <a:gd name="connsiteY1" fmla="*/ 2132 h 103732"/>
                  <a:gd name="connsiteX2" fmla="*/ 110331 w 110331"/>
                  <a:gd name="connsiteY2" fmla="*/ 103732 h 103732"/>
                  <a:gd name="connsiteX0" fmla="*/ 0 w 114103"/>
                  <a:gd name="connsiteY0" fmla="*/ 48964 h 103732"/>
                  <a:gd name="connsiteX1" fmla="*/ 81756 w 114103"/>
                  <a:gd name="connsiteY1" fmla="*/ 2132 h 103732"/>
                  <a:gd name="connsiteX2" fmla="*/ 110331 w 114103"/>
                  <a:gd name="connsiteY2" fmla="*/ 103732 h 103732"/>
                  <a:gd name="connsiteX0" fmla="*/ 0 w 112658"/>
                  <a:gd name="connsiteY0" fmla="*/ 48964 h 103732"/>
                  <a:gd name="connsiteX1" fmla="*/ 60324 w 112658"/>
                  <a:gd name="connsiteY1" fmla="*/ 2132 h 103732"/>
                  <a:gd name="connsiteX2" fmla="*/ 110331 w 112658"/>
                  <a:gd name="connsiteY2" fmla="*/ 103732 h 103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658" h="103732">
                    <a:moveTo>
                      <a:pt x="0" y="48964"/>
                    </a:moveTo>
                    <a:cubicBezTo>
                      <a:pt x="14816" y="14038"/>
                      <a:pt x="41936" y="-6996"/>
                      <a:pt x="60324" y="2132"/>
                    </a:cubicBezTo>
                    <a:cubicBezTo>
                      <a:pt x="78712" y="11260"/>
                      <a:pt x="123295" y="51344"/>
                      <a:pt x="110331" y="103732"/>
                    </a:cubicBezTo>
                  </a:path>
                </a:pathLst>
              </a:custGeom>
              <a:noFill/>
              <a:ln w="285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자유형 29"/>
              <p:cNvSpPr/>
              <p:nvPr/>
            </p:nvSpPr>
            <p:spPr>
              <a:xfrm>
                <a:off x="3019867" y="1279672"/>
                <a:ext cx="112658" cy="103732"/>
              </a:xfrm>
              <a:custGeom>
                <a:avLst/>
                <a:gdLst>
                  <a:gd name="connsiteX0" fmla="*/ 0 w 127000"/>
                  <a:gd name="connsiteY0" fmla="*/ 31031 h 126281"/>
                  <a:gd name="connsiteX1" fmla="*/ 88900 w 127000"/>
                  <a:gd name="connsiteY1" fmla="*/ 5631 h 126281"/>
                  <a:gd name="connsiteX2" fmla="*/ 127000 w 127000"/>
                  <a:gd name="connsiteY2" fmla="*/ 126281 h 126281"/>
                  <a:gd name="connsiteX0" fmla="*/ 0 w 122237"/>
                  <a:gd name="connsiteY0" fmla="*/ 62399 h 121930"/>
                  <a:gd name="connsiteX1" fmla="*/ 84137 w 122237"/>
                  <a:gd name="connsiteY1" fmla="*/ 1280 h 121930"/>
                  <a:gd name="connsiteX2" fmla="*/ 122237 w 122237"/>
                  <a:gd name="connsiteY2" fmla="*/ 121930 h 121930"/>
                  <a:gd name="connsiteX0" fmla="*/ 0 w 122237"/>
                  <a:gd name="connsiteY0" fmla="*/ 48523 h 108054"/>
                  <a:gd name="connsiteX1" fmla="*/ 81756 w 122237"/>
                  <a:gd name="connsiteY1" fmla="*/ 1691 h 108054"/>
                  <a:gd name="connsiteX2" fmla="*/ 122237 w 122237"/>
                  <a:gd name="connsiteY2" fmla="*/ 108054 h 108054"/>
                  <a:gd name="connsiteX0" fmla="*/ 0 w 122237"/>
                  <a:gd name="connsiteY0" fmla="*/ 49234 h 108765"/>
                  <a:gd name="connsiteX1" fmla="*/ 81756 w 122237"/>
                  <a:gd name="connsiteY1" fmla="*/ 2402 h 108765"/>
                  <a:gd name="connsiteX2" fmla="*/ 122237 w 122237"/>
                  <a:gd name="connsiteY2" fmla="*/ 108765 h 108765"/>
                  <a:gd name="connsiteX0" fmla="*/ 0 w 110331"/>
                  <a:gd name="connsiteY0" fmla="*/ 48964 h 103732"/>
                  <a:gd name="connsiteX1" fmla="*/ 81756 w 110331"/>
                  <a:gd name="connsiteY1" fmla="*/ 2132 h 103732"/>
                  <a:gd name="connsiteX2" fmla="*/ 110331 w 110331"/>
                  <a:gd name="connsiteY2" fmla="*/ 103732 h 103732"/>
                  <a:gd name="connsiteX0" fmla="*/ 0 w 114103"/>
                  <a:gd name="connsiteY0" fmla="*/ 48964 h 103732"/>
                  <a:gd name="connsiteX1" fmla="*/ 81756 w 114103"/>
                  <a:gd name="connsiteY1" fmla="*/ 2132 h 103732"/>
                  <a:gd name="connsiteX2" fmla="*/ 110331 w 114103"/>
                  <a:gd name="connsiteY2" fmla="*/ 103732 h 103732"/>
                  <a:gd name="connsiteX0" fmla="*/ 0 w 112658"/>
                  <a:gd name="connsiteY0" fmla="*/ 48964 h 103732"/>
                  <a:gd name="connsiteX1" fmla="*/ 60324 w 112658"/>
                  <a:gd name="connsiteY1" fmla="*/ 2132 h 103732"/>
                  <a:gd name="connsiteX2" fmla="*/ 110331 w 112658"/>
                  <a:gd name="connsiteY2" fmla="*/ 103732 h 103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658" h="103732">
                    <a:moveTo>
                      <a:pt x="0" y="48964"/>
                    </a:moveTo>
                    <a:cubicBezTo>
                      <a:pt x="14816" y="14038"/>
                      <a:pt x="41936" y="-6996"/>
                      <a:pt x="60324" y="2132"/>
                    </a:cubicBezTo>
                    <a:cubicBezTo>
                      <a:pt x="78712" y="11260"/>
                      <a:pt x="123295" y="51344"/>
                      <a:pt x="110331" y="103732"/>
                    </a:cubicBezTo>
                  </a:path>
                </a:pathLst>
              </a:custGeom>
              <a:noFill/>
              <a:ln w="285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 30"/>
              <p:cNvSpPr/>
              <p:nvPr/>
            </p:nvSpPr>
            <p:spPr>
              <a:xfrm>
                <a:off x="2941671" y="1313597"/>
                <a:ext cx="112658" cy="103732"/>
              </a:xfrm>
              <a:custGeom>
                <a:avLst/>
                <a:gdLst>
                  <a:gd name="connsiteX0" fmla="*/ 0 w 127000"/>
                  <a:gd name="connsiteY0" fmla="*/ 31031 h 126281"/>
                  <a:gd name="connsiteX1" fmla="*/ 88900 w 127000"/>
                  <a:gd name="connsiteY1" fmla="*/ 5631 h 126281"/>
                  <a:gd name="connsiteX2" fmla="*/ 127000 w 127000"/>
                  <a:gd name="connsiteY2" fmla="*/ 126281 h 126281"/>
                  <a:gd name="connsiteX0" fmla="*/ 0 w 122237"/>
                  <a:gd name="connsiteY0" fmla="*/ 62399 h 121930"/>
                  <a:gd name="connsiteX1" fmla="*/ 84137 w 122237"/>
                  <a:gd name="connsiteY1" fmla="*/ 1280 h 121930"/>
                  <a:gd name="connsiteX2" fmla="*/ 122237 w 122237"/>
                  <a:gd name="connsiteY2" fmla="*/ 121930 h 121930"/>
                  <a:gd name="connsiteX0" fmla="*/ 0 w 122237"/>
                  <a:gd name="connsiteY0" fmla="*/ 48523 h 108054"/>
                  <a:gd name="connsiteX1" fmla="*/ 81756 w 122237"/>
                  <a:gd name="connsiteY1" fmla="*/ 1691 h 108054"/>
                  <a:gd name="connsiteX2" fmla="*/ 122237 w 122237"/>
                  <a:gd name="connsiteY2" fmla="*/ 108054 h 108054"/>
                  <a:gd name="connsiteX0" fmla="*/ 0 w 122237"/>
                  <a:gd name="connsiteY0" fmla="*/ 49234 h 108765"/>
                  <a:gd name="connsiteX1" fmla="*/ 81756 w 122237"/>
                  <a:gd name="connsiteY1" fmla="*/ 2402 h 108765"/>
                  <a:gd name="connsiteX2" fmla="*/ 122237 w 122237"/>
                  <a:gd name="connsiteY2" fmla="*/ 108765 h 108765"/>
                  <a:gd name="connsiteX0" fmla="*/ 0 w 110331"/>
                  <a:gd name="connsiteY0" fmla="*/ 48964 h 103732"/>
                  <a:gd name="connsiteX1" fmla="*/ 81756 w 110331"/>
                  <a:gd name="connsiteY1" fmla="*/ 2132 h 103732"/>
                  <a:gd name="connsiteX2" fmla="*/ 110331 w 110331"/>
                  <a:gd name="connsiteY2" fmla="*/ 103732 h 103732"/>
                  <a:gd name="connsiteX0" fmla="*/ 0 w 114103"/>
                  <a:gd name="connsiteY0" fmla="*/ 48964 h 103732"/>
                  <a:gd name="connsiteX1" fmla="*/ 81756 w 114103"/>
                  <a:gd name="connsiteY1" fmla="*/ 2132 h 103732"/>
                  <a:gd name="connsiteX2" fmla="*/ 110331 w 114103"/>
                  <a:gd name="connsiteY2" fmla="*/ 103732 h 103732"/>
                  <a:gd name="connsiteX0" fmla="*/ 0 w 112658"/>
                  <a:gd name="connsiteY0" fmla="*/ 48964 h 103732"/>
                  <a:gd name="connsiteX1" fmla="*/ 60324 w 112658"/>
                  <a:gd name="connsiteY1" fmla="*/ 2132 h 103732"/>
                  <a:gd name="connsiteX2" fmla="*/ 110331 w 112658"/>
                  <a:gd name="connsiteY2" fmla="*/ 103732 h 103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658" h="103732">
                    <a:moveTo>
                      <a:pt x="0" y="48964"/>
                    </a:moveTo>
                    <a:cubicBezTo>
                      <a:pt x="14816" y="14038"/>
                      <a:pt x="41936" y="-6996"/>
                      <a:pt x="60324" y="2132"/>
                    </a:cubicBezTo>
                    <a:cubicBezTo>
                      <a:pt x="78712" y="11260"/>
                      <a:pt x="123295" y="51344"/>
                      <a:pt x="110331" y="103732"/>
                    </a:cubicBezTo>
                  </a:path>
                </a:pathLst>
              </a:custGeom>
              <a:noFill/>
              <a:ln w="285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 31"/>
              <p:cNvSpPr/>
              <p:nvPr/>
            </p:nvSpPr>
            <p:spPr>
              <a:xfrm>
                <a:off x="2871456" y="1347427"/>
                <a:ext cx="112658" cy="103732"/>
              </a:xfrm>
              <a:custGeom>
                <a:avLst/>
                <a:gdLst>
                  <a:gd name="connsiteX0" fmla="*/ 0 w 127000"/>
                  <a:gd name="connsiteY0" fmla="*/ 31031 h 126281"/>
                  <a:gd name="connsiteX1" fmla="*/ 88900 w 127000"/>
                  <a:gd name="connsiteY1" fmla="*/ 5631 h 126281"/>
                  <a:gd name="connsiteX2" fmla="*/ 127000 w 127000"/>
                  <a:gd name="connsiteY2" fmla="*/ 126281 h 126281"/>
                  <a:gd name="connsiteX0" fmla="*/ 0 w 122237"/>
                  <a:gd name="connsiteY0" fmla="*/ 62399 h 121930"/>
                  <a:gd name="connsiteX1" fmla="*/ 84137 w 122237"/>
                  <a:gd name="connsiteY1" fmla="*/ 1280 h 121930"/>
                  <a:gd name="connsiteX2" fmla="*/ 122237 w 122237"/>
                  <a:gd name="connsiteY2" fmla="*/ 121930 h 121930"/>
                  <a:gd name="connsiteX0" fmla="*/ 0 w 122237"/>
                  <a:gd name="connsiteY0" fmla="*/ 48523 h 108054"/>
                  <a:gd name="connsiteX1" fmla="*/ 81756 w 122237"/>
                  <a:gd name="connsiteY1" fmla="*/ 1691 h 108054"/>
                  <a:gd name="connsiteX2" fmla="*/ 122237 w 122237"/>
                  <a:gd name="connsiteY2" fmla="*/ 108054 h 108054"/>
                  <a:gd name="connsiteX0" fmla="*/ 0 w 122237"/>
                  <a:gd name="connsiteY0" fmla="*/ 49234 h 108765"/>
                  <a:gd name="connsiteX1" fmla="*/ 81756 w 122237"/>
                  <a:gd name="connsiteY1" fmla="*/ 2402 h 108765"/>
                  <a:gd name="connsiteX2" fmla="*/ 122237 w 122237"/>
                  <a:gd name="connsiteY2" fmla="*/ 108765 h 108765"/>
                  <a:gd name="connsiteX0" fmla="*/ 0 w 110331"/>
                  <a:gd name="connsiteY0" fmla="*/ 48964 h 103732"/>
                  <a:gd name="connsiteX1" fmla="*/ 81756 w 110331"/>
                  <a:gd name="connsiteY1" fmla="*/ 2132 h 103732"/>
                  <a:gd name="connsiteX2" fmla="*/ 110331 w 110331"/>
                  <a:gd name="connsiteY2" fmla="*/ 103732 h 103732"/>
                  <a:gd name="connsiteX0" fmla="*/ 0 w 114103"/>
                  <a:gd name="connsiteY0" fmla="*/ 48964 h 103732"/>
                  <a:gd name="connsiteX1" fmla="*/ 81756 w 114103"/>
                  <a:gd name="connsiteY1" fmla="*/ 2132 h 103732"/>
                  <a:gd name="connsiteX2" fmla="*/ 110331 w 114103"/>
                  <a:gd name="connsiteY2" fmla="*/ 103732 h 103732"/>
                  <a:gd name="connsiteX0" fmla="*/ 0 w 112658"/>
                  <a:gd name="connsiteY0" fmla="*/ 48964 h 103732"/>
                  <a:gd name="connsiteX1" fmla="*/ 60324 w 112658"/>
                  <a:gd name="connsiteY1" fmla="*/ 2132 h 103732"/>
                  <a:gd name="connsiteX2" fmla="*/ 110331 w 112658"/>
                  <a:gd name="connsiteY2" fmla="*/ 103732 h 103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658" h="103732">
                    <a:moveTo>
                      <a:pt x="0" y="48964"/>
                    </a:moveTo>
                    <a:cubicBezTo>
                      <a:pt x="14816" y="14038"/>
                      <a:pt x="41936" y="-6996"/>
                      <a:pt x="60324" y="2132"/>
                    </a:cubicBezTo>
                    <a:cubicBezTo>
                      <a:pt x="78712" y="11260"/>
                      <a:pt x="123295" y="51344"/>
                      <a:pt x="110331" y="103732"/>
                    </a:cubicBezTo>
                  </a:path>
                </a:pathLst>
              </a:custGeom>
              <a:noFill/>
              <a:ln w="285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자유형 32"/>
              <p:cNvSpPr/>
              <p:nvPr/>
            </p:nvSpPr>
            <p:spPr>
              <a:xfrm>
                <a:off x="2803222" y="1373589"/>
                <a:ext cx="112658" cy="103732"/>
              </a:xfrm>
              <a:custGeom>
                <a:avLst/>
                <a:gdLst>
                  <a:gd name="connsiteX0" fmla="*/ 0 w 127000"/>
                  <a:gd name="connsiteY0" fmla="*/ 31031 h 126281"/>
                  <a:gd name="connsiteX1" fmla="*/ 88900 w 127000"/>
                  <a:gd name="connsiteY1" fmla="*/ 5631 h 126281"/>
                  <a:gd name="connsiteX2" fmla="*/ 127000 w 127000"/>
                  <a:gd name="connsiteY2" fmla="*/ 126281 h 126281"/>
                  <a:gd name="connsiteX0" fmla="*/ 0 w 122237"/>
                  <a:gd name="connsiteY0" fmla="*/ 62399 h 121930"/>
                  <a:gd name="connsiteX1" fmla="*/ 84137 w 122237"/>
                  <a:gd name="connsiteY1" fmla="*/ 1280 h 121930"/>
                  <a:gd name="connsiteX2" fmla="*/ 122237 w 122237"/>
                  <a:gd name="connsiteY2" fmla="*/ 121930 h 121930"/>
                  <a:gd name="connsiteX0" fmla="*/ 0 w 122237"/>
                  <a:gd name="connsiteY0" fmla="*/ 48523 h 108054"/>
                  <a:gd name="connsiteX1" fmla="*/ 81756 w 122237"/>
                  <a:gd name="connsiteY1" fmla="*/ 1691 h 108054"/>
                  <a:gd name="connsiteX2" fmla="*/ 122237 w 122237"/>
                  <a:gd name="connsiteY2" fmla="*/ 108054 h 108054"/>
                  <a:gd name="connsiteX0" fmla="*/ 0 w 122237"/>
                  <a:gd name="connsiteY0" fmla="*/ 49234 h 108765"/>
                  <a:gd name="connsiteX1" fmla="*/ 81756 w 122237"/>
                  <a:gd name="connsiteY1" fmla="*/ 2402 h 108765"/>
                  <a:gd name="connsiteX2" fmla="*/ 122237 w 122237"/>
                  <a:gd name="connsiteY2" fmla="*/ 108765 h 108765"/>
                  <a:gd name="connsiteX0" fmla="*/ 0 w 110331"/>
                  <a:gd name="connsiteY0" fmla="*/ 48964 h 103732"/>
                  <a:gd name="connsiteX1" fmla="*/ 81756 w 110331"/>
                  <a:gd name="connsiteY1" fmla="*/ 2132 h 103732"/>
                  <a:gd name="connsiteX2" fmla="*/ 110331 w 110331"/>
                  <a:gd name="connsiteY2" fmla="*/ 103732 h 103732"/>
                  <a:gd name="connsiteX0" fmla="*/ 0 w 114103"/>
                  <a:gd name="connsiteY0" fmla="*/ 48964 h 103732"/>
                  <a:gd name="connsiteX1" fmla="*/ 81756 w 114103"/>
                  <a:gd name="connsiteY1" fmla="*/ 2132 h 103732"/>
                  <a:gd name="connsiteX2" fmla="*/ 110331 w 114103"/>
                  <a:gd name="connsiteY2" fmla="*/ 103732 h 103732"/>
                  <a:gd name="connsiteX0" fmla="*/ 0 w 112658"/>
                  <a:gd name="connsiteY0" fmla="*/ 48964 h 103732"/>
                  <a:gd name="connsiteX1" fmla="*/ 60324 w 112658"/>
                  <a:gd name="connsiteY1" fmla="*/ 2132 h 103732"/>
                  <a:gd name="connsiteX2" fmla="*/ 110331 w 112658"/>
                  <a:gd name="connsiteY2" fmla="*/ 103732 h 103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658" h="103732">
                    <a:moveTo>
                      <a:pt x="0" y="48964"/>
                    </a:moveTo>
                    <a:cubicBezTo>
                      <a:pt x="14816" y="14038"/>
                      <a:pt x="41936" y="-6996"/>
                      <a:pt x="60324" y="2132"/>
                    </a:cubicBezTo>
                    <a:cubicBezTo>
                      <a:pt x="78712" y="11260"/>
                      <a:pt x="123295" y="51344"/>
                      <a:pt x="110331" y="103732"/>
                    </a:cubicBezTo>
                  </a:path>
                </a:pathLst>
              </a:custGeom>
              <a:noFill/>
              <a:ln w="285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자유형 33"/>
              <p:cNvSpPr/>
              <p:nvPr/>
            </p:nvSpPr>
            <p:spPr>
              <a:xfrm>
                <a:off x="2730566" y="1410856"/>
                <a:ext cx="112658" cy="103732"/>
              </a:xfrm>
              <a:custGeom>
                <a:avLst/>
                <a:gdLst>
                  <a:gd name="connsiteX0" fmla="*/ 0 w 127000"/>
                  <a:gd name="connsiteY0" fmla="*/ 31031 h 126281"/>
                  <a:gd name="connsiteX1" fmla="*/ 88900 w 127000"/>
                  <a:gd name="connsiteY1" fmla="*/ 5631 h 126281"/>
                  <a:gd name="connsiteX2" fmla="*/ 127000 w 127000"/>
                  <a:gd name="connsiteY2" fmla="*/ 126281 h 126281"/>
                  <a:gd name="connsiteX0" fmla="*/ 0 w 122237"/>
                  <a:gd name="connsiteY0" fmla="*/ 62399 h 121930"/>
                  <a:gd name="connsiteX1" fmla="*/ 84137 w 122237"/>
                  <a:gd name="connsiteY1" fmla="*/ 1280 h 121930"/>
                  <a:gd name="connsiteX2" fmla="*/ 122237 w 122237"/>
                  <a:gd name="connsiteY2" fmla="*/ 121930 h 121930"/>
                  <a:gd name="connsiteX0" fmla="*/ 0 w 122237"/>
                  <a:gd name="connsiteY0" fmla="*/ 48523 h 108054"/>
                  <a:gd name="connsiteX1" fmla="*/ 81756 w 122237"/>
                  <a:gd name="connsiteY1" fmla="*/ 1691 h 108054"/>
                  <a:gd name="connsiteX2" fmla="*/ 122237 w 122237"/>
                  <a:gd name="connsiteY2" fmla="*/ 108054 h 108054"/>
                  <a:gd name="connsiteX0" fmla="*/ 0 w 122237"/>
                  <a:gd name="connsiteY0" fmla="*/ 49234 h 108765"/>
                  <a:gd name="connsiteX1" fmla="*/ 81756 w 122237"/>
                  <a:gd name="connsiteY1" fmla="*/ 2402 h 108765"/>
                  <a:gd name="connsiteX2" fmla="*/ 122237 w 122237"/>
                  <a:gd name="connsiteY2" fmla="*/ 108765 h 108765"/>
                  <a:gd name="connsiteX0" fmla="*/ 0 w 110331"/>
                  <a:gd name="connsiteY0" fmla="*/ 48964 h 103732"/>
                  <a:gd name="connsiteX1" fmla="*/ 81756 w 110331"/>
                  <a:gd name="connsiteY1" fmla="*/ 2132 h 103732"/>
                  <a:gd name="connsiteX2" fmla="*/ 110331 w 110331"/>
                  <a:gd name="connsiteY2" fmla="*/ 103732 h 103732"/>
                  <a:gd name="connsiteX0" fmla="*/ 0 w 114103"/>
                  <a:gd name="connsiteY0" fmla="*/ 48964 h 103732"/>
                  <a:gd name="connsiteX1" fmla="*/ 81756 w 114103"/>
                  <a:gd name="connsiteY1" fmla="*/ 2132 h 103732"/>
                  <a:gd name="connsiteX2" fmla="*/ 110331 w 114103"/>
                  <a:gd name="connsiteY2" fmla="*/ 103732 h 103732"/>
                  <a:gd name="connsiteX0" fmla="*/ 0 w 112658"/>
                  <a:gd name="connsiteY0" fmla="*/ 48964 h 103732"/>
                  <a:gd name="connsiteX1" fmla="*/ 60324 w 112658"/>
                  <a:gd name="connsiteY1" fmla="*/ 2132 h 103732"/>
                  <a:gd name="connsiteX2" fmla="*/ 110331 w 112658"/>
                  <a:gd name="connsiteY2" fmla="*/ 103732 h 103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658" h="103732">
                    <a:moveTo>
                      <a:pt x="0" y="48964"/>
                    </a:moveTo>
                    <a:cubicBezTo>
                      <a:pt x="14816" y="14038"/>
                      <a:pt x="41936" y="-6996"/>
                      <a:pt x="60324" y="2132"/>
                    </a:cubicBezTo>
                    <a:cubicBezTo>
                      <a:pt x="78712" y="11260"/>
                      <a:pt x="123295" y="51344"/>
                      <a:pt x="110331" y="103732"/>
                    </a:cubicBezTo>
                  </a:path>
                </a:pathLst>
              </a:custGeom>
              <a:noFill/>
              <a:ln w="285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3003061" y="4672577"/>
              <a:ext cx="777778" cy="307777"/>
            </a:xfrm>
            <a:prstGeom prst="rect">
              <a:avLst/>
            </a:prstGeom>
          </p:spPr>
          <p:txBody>
            <a:bodyPr wrap="none">
              <a:spAutoFit/>
              <a:scene3d>
                <a:camera prst="isometricRightUp">
                  <a:rot lat="1517535" lon="19398263" rev="155635"/>
                </a:camera>
                <a:lightRig rig="threePt" dir="t"/>
              </a:scene3d>
            </a:bodyPr>
            <a:lstStyle/>
            <a:p>
              <a:pPr algn="ctr"/>
              <a:r>
                <a:rPr lang="en-US" altLang="ko-KR" sz="14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CHECK</a:t>
              </a:r>
              <a:endPara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4192794" y="4578376"/>
            <a:ext cx="36808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2400" dirty="0" err="1" smtClean="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깃허브</a:t>
            </a:r>
            <a:r>
              <a:rPr lang="ko-KR" altLang="en-US" sz="2400" dirty="0" smtClean="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계정을 만들어볼까요</a:t>
            </a:r>
            <a:r>
              <a:rPr lang="en-US" altLang="ko-KR" sz="2400" dirty="0" smtClean="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?</a:t>
            </a:r>
            <a:endParaRPr lang="en-US" altLang="ko-KR" sz="24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927865" y="5182250"/>
            <a:ext cx="4573339" cy="709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 smtClean="0">
                <a:solidFill>
                  <a:prstClr val="white"/>
                </a:solidFill>
              </a:rPr>
              <a:t>상단의 이미지를 클릭해주세요</a:t>
            </a:r>
            <a:r>
              <a:rPr lang="en-US" altLang="ko-KR" sz="1600" dirty="0" smtClean="0">
                <a:solidFill>
                  <a:prstClr val="white"/>
                </a:solidFill>
              </a:rPr>
              <a:t>! </a:t>
            </a:r>
          </a:p>
          <a:p>
            <a:pPr>
              <a:lnSpc>
                <a:spcPct val="130000"/>
              </a:lnSpc>
            </a:pPr>
            <a:r>
              <a:rPr lang="ko-KR" altLang="en-US" sz="1600" dirty="0" smtClean="0">
                <a:solidFill>
                  <a:prstClr val="white"/>
                </a:solidFill>
              </a:rPr>
              <a:t>만약 이미 계정이 있다면</a:t>
            </a:r>
            <a:r>
              <a:rPr lang="en-US" altLang="ko-KR" sz="1600" dirty="0" smtClean="0">
                <a:solidFill>
                  <a:prstClr val="white"/>
                </a:solidFill>
              </a:rPr>
              <a:t>, </a:t>
            </a:r>
            <a:r>
              <a:rPr lang="ko-KR" altLang="en-US" sz="1600" dirty="0" smtClean="0">
                <a:solidFill>
                  <a:prstClr val="white"/>
                </a:solidFill>
              </a:rPr>
              <a:t>조금만 기다려주세요 </a:t>
            </a:r>
            <a:r>
              <a:rPr lang="en-US" altLang="ko-KR" sz="1600" dirty="0" smtClean="0">
                <a:solidFill>
                  <a:prstClr val="white"/>
                </a:solidFill>
              </a:rPr>
              <a:t>:)</a:t>
            </a:r>
            <a:endParaRPr lang="en-US" altLang="ko-KR" sz="1600" dirty="0">
              <a:solidFill>
                <a:prstClr val="white"/>
              </a:solidFill>
            </a:endParaRPr>
          </a:p>
        </p:txBody>
      </p:sp>
      <p:pic>
        <p:nvPicPr>
          <p:cNvPr id="4098" name="Picture 2" descr="Windows 사용자를 위한 Git Bash 설정. 배경색 변경부터 bash 파일을 이용한 커스터마이징(자동 완성, 변경… | by  Violet Bora Lee | Medium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885" y="1418801"/>
            <a:ext cx="2368063" cy="236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76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138820"/>
            <a:ext cx="53091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err="1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GitHub</a:t>
            </a:r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이란</a:t>
            </a:r>
            <a:r>
              <a:rPr lang="en-US" altLang="ko-KR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</a:p>
          <a:p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ko-KR" altLang="en-US" sz="1200" dirty="0" err="1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깃헙의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기초를 배워보자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media.vlpt.us/images/gparkkii/post/5a7b12de-69ec-47c0-b61e-5b208baae5bb/%E1%84%89%E1%85%B3%E1%84%8F%E1%85%B3%E1%84%85%E1%85%B5%E1%86%AB%E1%84%89%E1%85%A3%E1%86%BA%202020-12-24%20%E1%84%8B%E1%85%A9%E1%84%92%E1%85%AE%205.58.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14" y="1376850"/>
            <a:ext cx="6819892" cy="124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media.vlpt.us/images/gparkkii/post/fd2d18ad-6822-4547-8ab0-1931fea4a615/1_CmGMwOZIpTrPnTVw9W8Ga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756" y="2880529"/>
            <a:ext cx="5659219" cy="374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277030" y="4419742"/>
            <a:ext cx="939526" cy="66765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411364" y="4127244"/>
            <a:ext cx="3213092" cy="125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your repositories</a:t>
            </a:r>
            <a:r>
              <a:rPr lang="ko-KR" altLang="en-US" dirty="0" smtClean="0">
                <a:solidFill>
                  <a:prstClr val="white"/>
                </a:solidFill>
              </a:rPr>
              <a:t>메뉴에서 </a:t>
            </a:r>
            <a:r>
              <a:rPr lang="en-US" altLang="ko-KR" sz="2000" b="1" dirty="0" smtClean="0">
                <a:solidFill>
                  <a:prstClr val="white"/>
                </a:solidFill>
              </a:rPr>
              <a:t>new </a:t>
            </a:r>
            <a:r>
              <a:rPr lang="ko-KR" altLang="en-US" dirty="0" smtClean="0">
                <a:solidFill>
                  <a:prstClr val="white"/>
                </a:solidFill>
              </a:rPr>
              <a:t>버튼을 통해 </a:t>
            </a:r>
            <a:r>
              <a:rPr lang="en-US" altLang="ko-KR" dirty="0" smtClean="0">
                <a:solidFill>
                  <a:prstClr val="white"/>
                </a:solidFill>
              </a:rPr>
              <a:t>repository</a:t>
            </a:r>
            <a:r>
              <a:rPr lang="ko-KR" altLang="en-US" dirty="0" smtClean="0">
                <a:solidFill>
                  <a:prstClr val="white"/>
                </a:solidFill>
              </a:rPr>
              <a:t>를 생성할 수 있습니다</a:t>
            </a:r>
            <a:r>
              <a:rPr lang="en-US" altLang="ko-KR" dirty="0" smtClean="0">
                <a:solidFill>
                  <a:prstClr val="white"/>
                </a:solidFill>
              </a:rPr>
              <a:t>.</a:t>
            </a:r>
            <a:endParaRPr lang="en-US" altLang="ko-K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0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138820"/>
            <a:ext cx="53091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err="1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GitHub</a:t>
            </a:r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이란</a:t>
            </a:r>
            <a:r>
              <a:rPr lang="en-US" altLang="ko-KR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</a:p>
          <a:p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ko-KR" altLang="en-US" sz="1200" dirty="0" err="1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깃헙의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기초를 배워보자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10380" y="3010714"/>
            <a:ext cx="3213092" cy="125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your repositories</a:t>
            </a:r>
            <a:r>
              <a:rPr lang="ko-KR" altLang="en-US" dirty="0" smtClean="0">
                <a:solidFill>
                  <a:prstClr val="white"/>
                </a:solidFill>
              </a:rPr>
              <a:t>메뉴에서 </a:t>
            </a:r>
            <a:r>
              <a:rPr lang="en-US" altLang="ko-KR" sz="2000" b="1" dirty="0" smtClean="0">
                <a:solidFill>
                  <a:prstClr val="white"/>
                </a:solidFill>
              </a:rPr>
              <a:t>new </a:t>
            </a:r>
            <a:r>
              <a:rPr lang="ko-KR" altLang="en-US" dirty="0" smtClean="0">
                <a:solidFill>
                  <a:prstClr val="white"/>
                </a:solidFill>
              </a:rPr>
              <a:t>버튼을 통해 </a:t>
            </a:r>
            <a:r>
              <a:rPr lang="en-US" altLang="ko-KR" dirty="0" smtClean="0">
                <a:solidFill>
                  <a:prstClr val="white"/>
                </a:solidFill>
              </a:rPr>
              <a:t>repository</a:t>
            </a:r>
            <a:r>
              <a:rPr lang="ko-KR" altLang="en-US" dirty="0" smtClean="0">
                <a:solidFill>
                  <a:prstClr val="white"/>
                </a:solidFill>
              </a:rPr>
              <a:t>를 생성할 수 있습니다</a:t>
            </a:r>
            <a:r>
              <a:rPr lang="en-US" altLang="ko-KR" dirty="0" smtClean="0">
                <a:solidFill>
                  <a:prstClr val="white"/>
                </a:solidFill>
              </a:rPr>
              <a:t>.</a:t>
            </a: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59907" y="3542096"/>
            <a:ext cx="1112681" cy="28875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3272588" y="2358189"/>
            <a:ext cx="1583059" cy="118390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855647" y="1964188"/>
            <a:ext cx="7137431" cy="2312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 err="1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Git</a:t>
            </a:r>
            <a:r>
              <a:rPr lang="en-US" altLang="ko-KR" sz="2000" dirty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2000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Repository </a:t>
            </a:r>
            <a:r>
              <a:rPr lang="en-US" altLang="ko-KR" dirty="0" smtClean="0">
                <a:solidFill>
                  <a:prstClr val="white"/>
                </a:solidFill>
              </a:rPr>
              <a:t>=</a:t>
            </a:r>
            <a:r>
              <a:rPr lang="ko-KR" altLang="en-US" dirty="0" smtClean="0">
                <a:solidFill>
                  <a:prstClr val="white"/>
                </a:solidFill>
              </a:rPr>
              <a:t> </a:t>
            </a:r>
            <a:r>
              <a:rPr lang="en-US" altLang="ko-KR" dirty="0" err="1">
                <a:solidFill>
                  <a:prstClr val="white"/>
                </a:solidFill>
              </a:rPr>
              <a:t>Git</a:t>
            </a:r>
            <a:r>
              <a:rPr lang="ko-KR" altLang="en-US" dirty="0">
                <a:solidFill>
                  <a:prstClr val="white"/>
                </a:solidFill>
              </a:rPr>
              <a:t>으로 관리하는 프로젝트 </a:t>
            </a:r>
            <a:r>
              <a:rPr lang="ko-KR" altLang="en-US" dirty="0" smtClean="0">
                <a:solidFill>
                  <a:prstClr val="white"/>
                </a:solidFill>
              </a:rPr>
              <a:t>저장</a:t>
            </a:r>
            <a:r>
              <a:rPr lang="ko-KR" altLang="en-US" dirty="0">
                <a:solidFill>
                  <a:prstClr val="white"/>
                </a:solidFill>
              </a:rPr>
              <a:t>소</a:t>
            </a:r>
            <a:endParaRPr lang="en-US" altLang="ko-KR" dirty="0">
              <a:solidFill>
                <a:prstClr val="white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300" dirty="0">
              <a:solidFill>
                <a:prstClr val="white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Local Repository </a:t>
            </a:r>
            <a:r>
              <a:rPr lang="en-US" altLang="ko-KR" dirty="0">
                <a:solidFill>
                  <a:prstClr val="white"/>
                </a:solidFill>
              </a:rPr>
              <a:t>: </a:t>
            </a:r>
            <a:r>
              <a:rPr lang="ko-KR" altLang="en-US" sz="1600" dirty="0">
                <a:solidFill>
                  <a:srgbClr val="FFC000"/>
                </a:solidFill>
              </a:rPr>
              <a:t>본인의 컴퓨터</a:t>
            </a:r>
            <a:r>
              <a:rPr lang="ko-KR" altLang="en-US" sz="1600" dirty="0">
                <a:solidFill>
                  <a:prstClr val="white"/>
                </a:solidFill>
              </a:rPr>
              <a:t>에 저장된 로컬 버전의 프로젝트 저장소</a:t>
            </a:r>
            <a:r>
              <a:rPr lang="en-US" altLang="ko-KR" sz="1600" dirty="0">
                <a:solidFill>
                  <a:prstClr val="white"/>
                </a:solidFill>
              </a:rPr>
              <a:t>.</a:t>
            </a:r>
            <a:endParaRPr lang="en-US" altLang="ko-KR" dirty="0">
              <a:solidFill>
                <a:prstClr val="white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Remote Repository </a:t>
            </a:r>
            <a:r>
              <a:rPr lang="en-US" altLang="ko-KR" dirty="0">
                <a:solidFill>
                  <a:prstClr val="white"/>
                </a:solidFill>
              </a:rPr>
              <a:t>: </a:t>
            </a:r>
            <a:r>
              <a:rPr lang="ko-KR" altLang="en-US" sz="1600" dirty="0">
                <a:solidFill>
                  <a:prstClr val="white"/>
                </a:solidFill>
              </a:rPr>
              <a:t>로컬이 아닌 </a:t>
            </a:r>
            <a:r>
              <a:rPr lang="ko-KR" altLang="en-US" sz="1600" dirty="0">
                <a:solidFill>
                  <a:srgbClr val="FFC000"/>
                </a:solidFill>
              </a:rPr>
              <a:t>외부 서버</a:t>
            </a:r>
            <a:r>
              <a:rPr lang="ko-KR" altLang="en-US" sz="1600" dirty="0">
                <a:solidFill>
                  <a:prstClr val="white"/>
                </a:solidFill>
              </a:rPr>
              <a:t>의 프로젝트 저장소</a:t>
            </a:r>
            <a:r>
              <a:rPr lang="en-US" altLang="ko-KR" sz="1600" dirty="0" smtClean="0">
                <a:solidFill>
                  <a:prstClr val="white"/>
                </a:solidFill>
              </a:rPr>
              <a:t>.</a:t>
            </a:r>
            <a:br>
              <a:rPr lang="en-US" altLang="ko-KR" sz="1600" dirty="0" smtClean="0">
                <a:solidFill>
                  <a:prstClr val="white"/>
                </a:solidFill>
              </a:rPr>
            </a:br>
            <a:r>
              <a:rPr lang="en-US" altLang="ko-KR" sz="1600" dirty="0" smtClean="0">
                <a:solidFill>
                  <a:prstClr val="white"/>
                </a:solidFill>
              </a:rPr>
              <a:t>: </a:t>
            </a:r>
            <a:r>
              <a:rPr lang="ko-KR" altLang="en-US" sz="1600" dirty="0" smtClean="0">
                <a:solidFill>
                  <a:srgbClr val="FFC000"/>
                </a:solidFill>
              </a:rPr>
              <a:t>팀 </a:t>
            </a:r>
            <a:r>
              <a:rPr lang="ko-KR" altLang="en-US" sz="1600" dirty="0">
                <a:solidFill>
                  <a:srgbClr val="FFC000"/>
                </a:solidFill>
              </a:rPr>
              <a:t>단위의 작업</a:t>
            </a:r>
            <a:r>
              <a:rPr lang="ko-KR" altLang="en-US" sz="1600" dirty="0">
                <a:solidFill>
                  <a:prstClr val="white"/>
                </a:solidFill>
              </a:rPr>
              <a:t>을 진행할 때 </a:t>
            </a:r>
            <a:r>
              <a:rPr lang="ko-KR" altLang="en-US" sz="1600" dirty="0" smtClean="0">
                <a:solidFill>
                  <a:prstClr val="white"/>
                </a:solidFill>
              </a:rPr>
              <a:t>유용</a:t>
            </a:r>
            <a:r>
              <a:rPr lang="en-US" altLang="ko-KR" sz="1600" dirty="0" smtClean="0">
                <a:solidFill>
                  <a:prstClr val="white"/>
                </a:solidFill>
              </a:rPr>
              <a:t> </a:t>
            </a:r>
            <a:br>
              <a:rPr lang="en-US" altLang="ko-KR" sz="1600" dirty="0" smtClean="0">
                <a:solidFill>
                  <a:prstClr val="white"/>
                </a:solidFill>
              </a:rPr>
            </a:br>
            <a:r>
              <a:rPr lang="ko-KR" altLang="en-US" sz="1600" dirty="0" smtClean="0">
                <a:solidFill>
                  <a:prstClr val="white"/>
                </a:solidFill>
              </a:rPr>
              <a:t>프로젝트 </a:t>
            </a:r>
            <a:r>
              <a:rPr lang="ko-KR" altLang="en-US" sz="1600" dirty="0" smtClean="0">
                <a:solidFill>
                  <a:srgbClr val="FFC000"/>
                </a:solidFill>
              </a:rPr>
              <a:t>코드를 공유</a:t>
            </a:r>
            <a:r>
              <a:rPr lang="ko-KR" altLang="en-US" sz="1600" dirty="0" smtClean="0">
                <a:solidFill>
                  <a:prstClr val="white"/>
                </a:solidFill>
              </a:rPr>
              <a:t>할 </a:t>
            </a:r>
            <a:r>
              <a:rPr lang="ko-KR" altLang="en-US" sz="1600" dirty="0">
                <a:solidFill>
                  <a:prstClr val="white"/>
                </a:solidFill>
              </a:rPr>
              <a:t>수 있고</a:t>
            </a:r>
            <a:r>
              <a:rPr lang="en-US" altLang="ko-KR" sz="1600" dirty="0">
                <a:solidFill>
                  <a:prstClr val="white"/>
                </a:solidFill>
              </a:rPr>
              <a:t>, </a:t>
            </a:r>
            <a:r>
              <a:rPr lang="ko-KR" altLang="en-US" sz="1600" dirty="0">
                <a:solidFill>
                  <a:prstClr val="white"/>
                </a:solidFill>
              </a:rPr>
              <a:t>다른 사람의 </a:t>
            </a:r>
            <a:r>
              <a:rPr lang="ko-KR" altLang="en-US" sz="1600" dirty="0">
                <a:solidFill>
                  <a:srgbClr val="FFC000"/>
                </a:solidFill>
              </a:rPr>
              <a:t>코드를 </a:t>
            </a:r>
            <a:r>
              <a:rPr lang="ko-KR" altLang="en-US" sz="1600" dirty="0" smtClean="0">
                <a:solidFill>
                  <a:srgbClr val="FFC000"/>
                </a:solidFill>
              </a:rPr>
              <a:t>확인</a:t>
            </a:r>
            <a:r>
              <a:rPr lang="en-US" altLang="ko-KR" sz="1600" dirty="0">
                <a:solidFill>
                  <a:prstClr val="white"/>
                </a:solidFill>
              </a:rPr>
              <a:t/>
            </a:r>
            <a:br>
              <a:rPr lang="en-US" altLang="ko-KR" sz="1600" dirty="0">
                <a:solidFill>
                  <a:prstClr val="white"/>
                </a:solidFill>
              </a:rPr>
            </a:br>
            <a:r>
              <a:rPr lang="ko-KR" altLang="en-US" sz="1600" dirty="0" smtClean="0">
                <a:solidFill>
                  <a:prstClr val="white"/>
                </a:solidFill>
              </a:rPr>
              <a:t>또한</a:t>
            </a:r>
            <a:r>
              <a:rPr lang="en-US" altLang="ko-KR" sz="1600" dirty="0">
                <a:solidFill>
                  <a:prstClr val="white"/>
                </a:solidFill>
              </a:rPr>
              <a:t>, </a:t>
            </a:r>
            <a:r>
              <a:rPr lang="ko-KR" altLang="en-US" sz="1600" dirty="0">
                <a:solidFill>
                  <a:prstClr val="white"/>
                </a:solidFill>
              </a:rPr>
              <a:t>로컬 버전의 프로젝트와 병합</a:t>
            </a:r>
            <a:r>
              <a:rPr lang="en-US" altLang="ko-KR" sz="1600" dirty="0">
                <a:solidFill>
                  <a:prstClr val="white"/>
                </a:solidFill>
              </a:rPr>
              <a:t>, </a:t>
            </a:r>
            <a:r>
              <a:rPr lang="ko-KR" altLang="en-US" sz="1600" dirty="0">
                <a:solidFill>
                  <a:prstClr val="white"/>
                </a:solidFill>
              </a:rPr>
              <a:t>변경 사항 등을 적용할 수 </a:t>
            </a:r>
            <a:r>
              <a:rPr lang="ko-KR" altLang="en-US" sz="1600" dirty="0" smtClean="0">
                <a:solidFill>
                  <a:prstClr val="white"/>
                </a:solidFill>
              </a:rPr>
              <a:t>있다</a:t>
            </a:r>
            <a:r>
              <a:rPr lang="en-US" altLang="ko-KR" sz="1600" dirty="0">
                <a:solidFill>
                  <a:prstClr val="white"/>
                </a:solidFill>
              </a:rPr>
              <a:t>.</a:t>
            </a:r>
          </a:p>
        </p:txBody>
      </p:sp>
      <p:pic>
        <p:nvPicPr>
          <p:cNvPr id="1026" name="Picture 2" descr="1. git 구조 공부하기 :: ITPangPa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2"/>
          <a:stretch/>
        </p:blipFill>
        <p:spPr bwMode="auto">
          <a:xfrm>
            <a:off x="5487133" y="4427621"/>
            <a:ext cx="4290216" cy="220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19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138820"/>
            <a:ext cx="53091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err="1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GitHub</a:t>
            </a:r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이란</a:t>
            </a:r>
            <a:r>
              <a:rPr lang="en-US" altLang="ko-KR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</a:p>
          <a:p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ko-KR" altLang="en-US" sz="1200" dirty="0" err="1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깃헙의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기초를 배워보자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https://gmlwjd9405.github.io/images/github-collaboration1/github-collaboration-3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7" t="14524" r="9521" b="3572"/>
          <a:stretch/>
        </p:blipFill>
        <p:spPr bwMode="auto">
          <a:xfrm>
            <a:off x="277030" y="1625599"/>
            <a:ext cx="5864089" cy="361269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8" name="Picture 4" descr="원격 저장소와 로컬 저장소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197" y="1772102"/>
            <a:ext cx="5457825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641600" y="6519446"/>
            <a:ext cx="86940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</a:rPr>
              <a:t>참고자료</a:t>
            </a: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</a:rPr>
              <a:t>: https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://gmlwjd9405.github.io/2017/10/27/how-to-collaborate-on-GitHub-1.html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98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29" y="138820"/>
            <a:ext cx="666638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멋쟁이 사자처럼</a:t>
            </a:r>
            <a:r>
              <a:rPr lang="en-US" altLang="ko-KR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참여해볼까</a:t>
            </a:r>
            <a:r>
              <a:rPr lang="en-US" altLang="ko-KR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</a:p>
          <a:p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팀 </a:t>
            </a:r>
            <a:r>
              <a:rPr lang="ko-KR" altLang="en-US" sz="1200" dirty="0" err="1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레퍼지토리에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들어가보자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057" y="4859553"/>
            <a:ext cx="12057138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3200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앞으로 모든 활동은 팀 </a:t>
            </a:r>
            <a:r>
              <a:rPr lang="ko-KR" altLang="en-US" sz="3200" dirty="0" err="1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레퍼지토리에서</a:t>
            </a:r>
            <a:r>
              <a:rPr lang="ko-KR" altLang="en-US" sz="3200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진행됩니다</a:t>
            </a:r>
            <a:r>
              <a:rPr lang="en-US" altLang="ko-KR" sz="3200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3200" dirty="0">
              <a:solidFill>
                <a:srgbClr val="FFC00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54585" y="5702627"/>
            <a:ext cx="6503930" cy="389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 smtClean="0">
                <a:solidFill>
                  <a:prstClr val="white"/>
                </a:solidFill>
              </a:rPr>
              <a:t>과제제출</a:t>
            </a:r>
            <a:r>
              <a:rPr lang="en-US" altLang="ko-KR" sz="1600" dirty="0" smtClean="0">
                <a:solidFill>
                  <a:prstClr val="white"/>
                </a:solidFill>
              </a:rPr>
              <a:t>, </a:t>
            </a:r>
            <a:r>
              <a:rPr lang="ko-KR" altLang="en-US" sz="1600" dirty="0" smtClean="0">
                <a:solidFill>
                  <a:prstClr val="white"/>
                </a:solidFill>
              </a:rPr>
              <a:t>확인</a:t>
            </a:r>
            <a:r>
              <a:rPr lang="en-US" altLang="ko-KR" sz="1600" dirty="0" smtClean="0">
                <a:solidFill>
                  <a:prstClr val="white"/>
                </a:solidFill>
              </a:rPr>
              <a:t>, </a:t>
            </a:r>
            <a:r>
              <a:rPr lang="ko-KR" altLang="en-US" sz="1600" dirty="0" err="1" smtClean="0">
                <a:solidFill>
                  <a:prstClr val="white"/>
                </a:solidFill>
              </a:rPr>
              <a:t>스터디</a:t>
            </a:r>
            <a:r>
              <a:rPr lang="ko-KR" altLang="en-US" sz="1600" dirty="0" smtClean="0">
                <a:solidFill>
                  <a:prstClr val="white"/>
                </a:solidFill>
              </a:rPr>
              <a:t> 내에서의 활동들도 이곳에 기록되니</a:t>
            </a:r>
            <a:r>
              <a:rPr lang="en-US" altLang="ko-KR" sz="1600" dirty="0" smtClean="0">
                <a:solidFill>
                  <a:prstClr val="white"/>
                </a:solidFill>
              </a:rPr>
              <a:t>, </a:t>
            </a:r>
            <a:r>
              <a:rPr lang="ko-KR" altLang="en-US" sz="1600" dirty="0" smtClean="0">
                <a:solidFill>
                  <a:prstClr val="white"/>
                </a:solidFill>
              </a:rPr>
              <a:t>참여해볼까요</a:t>
            </a:r>
            <a:r>
              <a:rPr lang="en-US" altLang="ko-KR" sz="1600" dirty="0" smtClean="0">
                <a:solidFill>
                  <a:prstClr val="white"/>
                </a:solidFill>
              </a:rPr>
              <a:t>?</a:t>
            </a:r>
            <a:endParaRPr lang="en-US" altLang="ko-KR" sz="1600" dirty="0">
              <a:solidFill>
                <a:prstClr val="white"/>
              </a:solidFill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472" y="1446738"/>
            <a:ext cx="6639043" cy="342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4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29" y="138820"/>
            <a:ext cx="666638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멋쟁이 사자처럼</a:t>
            </a:r>
            <a:r>
              <a:rPr lang="en-US" altLang="ko-KR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참여해볼까</a:t>
            </a:r>
            <a:r>
              <a:rPr lang="en-US" altLang="ko-KR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</a:p>
          <a:p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팀 </a:t>
            </a:r>
            <a:r>
              <a:rPr lang="ko-KR" altLang="en-US" sz="1200" dirty="0" err="1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레퍼지토리에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들어가보자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472" y="1446738"/>
            <a:ext cx="6639043" cy="34210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388290" y="5317406"/>
            <a:ext cx="7568509" cy="5845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315224" y="5283122"/>
            <a:ext cx="777778" cy="847734"/>
            <a:chOff x="3003061" y="4334516"/>
            <a:chExt cx="777778" cy="847734"/>
          </a:xfrm>
        </p:grpSpPr>
        <p:grpSp>
          <p:nvGrpSpPr>
            <p:cNvPr id="10" name="그룹 9"/>
            <p:cNvGrpSpPr/>
            <p:nvPr/>
          </p:nvGrpSpPr>
          <p:grpSpPr>
            <a:xfrm>
              <a:off x="3021871" y="4334516"/>
              <a:ext cx="646857" cy="847734"/>
              <a:chOff x="2700419" y="1215041"/>
              <a:chExt cx="646857" cy="847734"/>
            </a:xfrm>
          </p:grpSpPr>
          <p:sp>
            <p:nvSpPr>
              <p:cNvPr id="12" name="평행 사변형 11"/>
              <p:cNvSpPr/>
              <p:nvPr/>
            </p:nvSpPr>
            <p:spPr>
              <a:xfrm rot="5400000" flipH="1">
                <a:off x="2618779" y="1357970"/>
                <a:ext cx="749178" cy="585897"/>
              </a:xfrm>
              <a:prstGeom prst="parallelogram">
                <a:avLst>
                  <a:gd name="adj" fmla="val 43015"/>
                </a:avLst>
              </a:prstGeom>
              <a:solidFill>
                <a:schemeClr val="bg1"/>
              </a:solidFill>
              <a:ln w="95250" cap="rnd">
                <a:solidFill>
                  <a:schemeClr val="bg1"/>
                </a:solidFill>
                <a:round/>
              </a:ln>
              <a:effectLst>
                <a:outerShdw dist="38100" dir="13500000" algn="br" rotWithShape="0">
                  <a:schemeClr val="tx1">
                    <a:lumMod val="85000"/>
                    <a:lumOff val="1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평행 사변형 12"/>
              <p:cNvSpPr/>
              <p:nvPr/>
            </p:nvSpPr>
            <p:spPr>
              <a:xfrm rot="5400000" flipH="1">
                <a:off x="2679739" y="1395237"/>
                <a:ext cx="749178" cy="585897"/>
              </a:xfrm>
              <a:prstGeom prst="parallelogram">
                <a:avLst>
                  <a:gd name="adj" fmla="val 43015"/>
                </a:avLst>
              </a:prstGeom>
              <a:solidFill>
                <a:schemeClr val="bg1"/>
              </a:solidFill>
              <a:ln w="95250" cap="rnd">
                <a:solidFill>
                  <a:schemeClr val="bg1"/>
                </a:solidFill>
                <a:round/>
              </a:ln>
              <a:effectLst>
                <a:outerShdw dist="38100" dir="13500000" algn="br" rotWithShape="0">
                  <a:schemeClr val="tx1">
                    <a:lumMod val="85000"/>
                    <a:lumOff val="1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 14"/>
              <p:cNvSpPr/>
              <p:nvPr/>
            </p:nvSpPr>
            <p:spPr>
              <a:xfrm>
                <a:off x="3162351" y="1215041"/>
                <a:ext cx="112658" cy="103732"/>
              </a:xfrm>
              <a:custGeom>
                <a:avLst/>
                <a:gdLst>
                  <a:gd name="connsiteX0" fmla="*/ 0 w 127000"/>
                  <a:gd name="connsiteY0" fmla="*/ 31031 h 126281"/>
                  <a:gd name="connsiteX1" fmla="*/ 88900 w 127000"/>
                  <a:gd name="connsiteY1" fmla="*/ 5631 h 126281"/>
                  <a:gd name="connsiteX2" fmla="*/ 127000 w 127000"/>
                  <a:gd name="connsiteY2" fmla="*/ 126281 h 126281"/>
                  <a:gd name="connsiteX0" fmla="*/ 0 w 122237"/>
                  <a:gd name="connsiteY0" fmla="*/ 62399 h 121930"/>
                  <a:gd name="connsiteX1" fmla="*/ 84137 w 122237"/>
                  <a:gd name="connsiteY1" fmla="*/ 1280 h 121930"/>
                  <a:gd name="connsiteX2" fmla="*/ 122237 w 122237"/>
                  <a:gd name="connsiteY2" fmla="*/ 121930 h 121930"/>
                  <a:gd name="connsiteX0" fmla="*/ 0 w 122237"/>
                  <a:gd name="connsiteY0" fmla="*/ 48523 h 108054"/>
                  <a:gd name="connsiteX1" fmla="*/ 81756 w 122237"/>
                  <a:gd name="connsiteY1" fmla="*/ 1691 h 108054"/>
                  <a:gd name="connsiteX2" fmla="*/ 122237 w 122237"/>
                  <a:gd name="connsiteY2" fmla="*/ 108054 h 108054"/>
                  <a:gd name="connsiteX0" fmla="*/ 0 w 122237"/>
                  <a:gd name="connsiteY0" fmla="*/ 49234 h 108765"/>
                  <a:gd name="connsiteX1" fmla="*/ 81756 w 122237"/>
                  <a:gd name="connsiteY1" fmla="*/ 2402 h 108765"/>
                  <a:gd name="connsiteX2" fmla="*/ 122237 w 122237"/>
                  <a:gd name="connsiteY2" fmla="*/ 108765 h 108765"/>
                  <a:gd name="connsiteX0" fmla="*/ 0 w 110331"/>
                  <a:gd name="connsiteY0" fmla="*/ 48964 h 103732"/>
                  <a:gd name="connsiteX1" fmla="*/ 81756 w 110331"/>
                  <a:gd name="connsiteY1" fmla="*/ 2132 h 103732"/>
                  <a:gd name="connsiteX2" fmla="*/ 110331 w 110331"/>
                  <a:gd name="connsiteY2" fmla="*/ 103732 h 103732"/>
                  <a:gd name="connsiteX0" fmla="*/ 0 w 114103"/>
                  <a:gd name="connsiteY0" fmla="*/ 48964 h 103732"/>
                  <a:gd name="connsiteX1" fmla="*/ 81756 w 114103"/>
                  <a:gd name="connsiteY1" fmla="*/ 2132 h 103732"/>
                  <a:gd name="connsiteX2" fmla="*/ 110331 w 114103"/>
                  <a:gd name="connsiteY2" fmla="*/ 103732 h 103732"/>
                  <a:gd name="connsiteX0" fmla="*/ 0 w 112658"/>
                  <a:gd name="connsiteY0" fmla="*/ 48964 h 103732"/>
                  <a:gd name="connsiteX1" fmla="*/ 60324 w 112658"/>
                  <a:gd name="connsiteY1" fmla="*/ 2132 h 103732"/>
                  <a:gd name="connsiteX2" fmla="*/ 110331 w 112658"/>
                  <a:gd name="connsiteY2" fmla="*/ 103732 h 103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658" h="103732">
                    <a:moveTo>
                      <a:pt x="0" y="48964"/>
                    </a:moveTo>
                    <a:cubicBezTo>
                      <a:pt x="14816" y="14038"/>
                      <a:pt x="41936" y="-6996"/>
                      <a:pt x="60324" y="2132"/>
                    </a:cubicBezTo>
                    <a:cubicBezTo>
                      <a:pt x="78712" y="11260"/>
                      <a:pt x="123295" y="51344"/>
                      <a:pt x="110331" y="103732"/>
                    </a:cubicBezTo>
                  </a:path>
                </a:pathLst>
              </a:custGeom>
              <a:noFill/>
              <a:ln w="285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3092136" y="1251148"/>
                <a:ext cx="112658" cy="103732"/>
              </a:xfrm>
              <a:custGeom>
                <a:avLst/>
                <a:gdLst>
                  <a:gd name="connsiteX0" fmla="*/ 0 w 127000"/>
                  <a:gd name="connsiteY0" fmla="*/ 31031 h 126281"/>
                  <a:gd name="connsiteX1" fmla="*/ 88900 w 127000"/>
                  <a:gd name="connsiteY1" fmla="*/ 5631 h 126281"/>
                  <a:gd name="connsiteX2" fmla="*/ 127000 w 127000"/>
                  <a:gd name="connsiteY2" fmla="*/ 126281 h 126281"/>
                  <a:gd name="connsiteX0" fmla="*/ 0 w 122237"/>
                  <a:gd name="connsiteY0" fmla="*/ 62399 h 121930"/>
                  <a:gd name="connsiteX1" fmla="*/ 84137 w 122237"/>
                  <a:gd name="connsiteY1" fmla="*/ 1280 h 121930"/>
                  <a:gd name="connsiteX2" fmla="*/ 122237 w 122237"/>
                  <a:gd name="connsiteY2" fmla="*/ 121930 h 121930"/>
                  <a:gd name="connsiteX0" fmla="*/ 0 w 122237"/>
                  <a:gd name="connsiteY0" fmla="*/ 48523 h 108054"/>
                  <a:gd name="connsiteX1" fmla="*/ 81756 w 122237"/>
                  <a:gd name="connsiteY1" fmla="*/ 1691 h 108054"/>
                  <a:gd name="connsiteX2" fmla="*/ 122237 w 122237"/>
                  <a:gd name="connsiteY2" fmla="*/ 108054 h 108054"/>
                  <a:gd name="connsiteX0" fmla="*/ 0 w 122237"/>
                  <a:gd name="connsiteY0" fmla="*/ 49234 h 108765"/>
                  <a:gd name="connsiteX1" fmla="*/ 81756 w 122237"/>
                  <a:gd name="connsiteY1" fmla="*/ 2402 h 108765"/>
                  <a:gd name="connsiteX2" fmla="*/ 122237 w 122237"/>
                  <a:gd name="connsiteY2" fmla="*/ 108765 h 108765"/>
                  <a:gd name="connsiteX0" fmla="*/ 0 w 110331"/>
                  <a:gd name="connsiteY0" fmla="*/ 48964 h 103732"/>
                  <a:gd name="connsiteX1" fmla="*/ 81756 w 110331"/>
                  <a:gd name="connsiteY1" fmla="*/ 2132 h 103732"/>
                  <a:gd name="connsiteX2" fmla="*/ 110331 w 110331"/>
                  <a:gd name="connsiteY2" fmla="*/ 103732 h 103732"/>
                  <a:gd name="connsiteX0" fmla="*/ 0 w 114103"/>
                  <a:gd name="connsiteY0" fmla="*/ 48964 h 103732"/>
                  <a:gd name="connsiteX1" fmla="*/ 81756 w 114103"/>
                  <a:gd name="connsiteY1" fmla="*/ 2132 h 103732"/>
                  <a:gd name="connsiteX2" fmla="*/ 110331 w 114103"/>
                  <a:gd name="connsiteY2" fmla="*/ 103732 h 103732"/>
                  <a:gd name="connsiteX0" fmla="*/ 0 w 112658"/>
                  <a:gd name="connsiteY0" fmla="*/ 48964 h 103732"/>
                  <a:gd name="connsiteX1" fmla="*/ 60324 w 112658"/>
                  <a:gd name="connsiteY1" fmla="*/ 2132 h 103732"/>
                  <a:gd name="connsiteX2" fmla="*/ 110331 w 112658"/>
                  <a:gd name="connsiteY2" fmla="*/ 103732 h 103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658" h="103732">
                    <a:moveTo>
                      <a:pt x="0" y="48964"/>
                    </a:moveTo>
                    <a:cubicBezTo>
                      <a:pt x="14816" y="14038"/>
                      <a:pt x="41936" y="-6996"/>
                      <a:pt x="60324" y="2132"/>
                    </a:cubicBezTo>
                    <a:cubicBezTo>
                      <a:pt x="78712" y="11260"/>
                      <a:pt x="123295" y="51344"/>
                      <a:pt x="110331" y="103732"/>
                    </a:cubicBezTo>
                  </a:path>
                </a:pathLst>
              </a:custGeom>
              <a:noFill/>
              <a:ln w="285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 16"/>
              <p:cNvSpPr/>
              <p:nvPr/>
            </p:nvSpPr>
            <p:spPr>
              <a:xfrm>
                <a:off x="3019867" y="1279672"/>
                <a:ext cx="112658" cy="103732"/>
              </a:xfrm>
              <a:custGeom>
                <a:avLst/>
                <a:gdLst>
                  <a:gd name="connsiteX0" fmla="*/ 0 w 127000"/>
                  <a:gd name="connsiteY0" fmla="*/ 31031 h 126281"/>
                  <a:gd name="connsiteX1" fmla="*/ 88900 w 127000"/>
                  <a:gd name="connsiteY1" fmla="*/ 5631 h 126281"/>
                  <a:gd name="connsiteX2" fmla="*/ 127000 w 127000"/>
                  <a:gd name="connsiteY2" fmla="*/ 126281 h 126281"/>
                  <a:gd name="connsiteX0" fmla="*/ 0 w 122237"/>
                  <a:gd name="connsiteY0" fmla="*/ 62399 h 121930"/>
                  <a:gd name="connsiteX1" fmla="*/ 84137 w 122237"/>
                  <a:gd name="connsiteY1" fmla="*/ 1280 h 121930"/>
                  <a:gd name="connsiteX2" fmla="*/ 122237 w 122237"/>
                  <a:gd name="connsiteY2" fmla="*/ 121930 h 121930"/>
                  <a:gd name="connsiteX0" fmla="*/ 0 w 122237"/>
                  <a:gd name="connsiteY0" fmla="*/ 48523 h 108054"/>
                  <a:gd name="connsiteX1" fmla="*/ 81756 w 122237"/>
                  <a:gd name="connsiteY1" fmla="*/ 1691 h 108054"/>
                  <a:gd name="connsiteX2" fmla="*/ 122237 w 122237"/>
                  <a:gd name="connsiteY2" fmla="*/ 108054 h 108054"/>
                  <a:gd name="connsiteX0" fmla="*/ 0 w 122237"/>
                  <a:gd name="connsiteY0" fmla="*/ 49234 h 108765"/>
                  <a:gd name="connsiteX1" fmla="*/ 81756 w 122237"/>
                  <a:gd name="connsiteY1" fmla="*/ 2402 h 108765"/>
                  <a:gd name="connsiteX2" fmla="*/ 122237 w 122237"/>
                  <a:gd name="connsiteY2" fmla="*/ 108765 h 108765"/>
                  <a:gd name="connsiteX0" fmla="*/ 0 w 110331"/>
                  <a:gd name="connsiteY0" fmla="*/ 48964 h 103732"/>
                  <a:gd name="connsiteX1" fmla="*/ 81756 w 110331"/>
                  <a:gd name="connsiteY1" fmla="*/ 2132 h 103732"/>
                  <a:gd name="connsiteX2" fmla="*/ 110331 w 110331"/>
                  <a:gd name="connsiteY2" fmla="*/ 103732 h 103732"/>
                  <a:gd name="connsiteX0" fmla="*/ 0 w 114103"/>
                  <a:gd name="connsiteY0" fmla="*/ 48964 h 103732"/>
                  <a:gd name="connsiteX1" fmla="*/ 81756 w 114103"/>
                  <a:gd name="connsiteY1" fmla="*/ 2132 h 103732"/>
                  <a:gd name="connsiteX2" fmla="*/ 110331 w 114103"/>
                  <a:gd name="connsiteY2" fmla="*/ 103732 h 103732"/>
                  <a:gd name="connsiteX0" fmla="*/ 0 w 112658"/>
                  <a:gd name="connsiteY0" fmla="*/ 48964 h 103732"/>
                  <a:gd name="connsiteX1" fmla="*/ 60324 w 112658"/>
                  <a:gd name="connsiteY1" fmla="*/ 2132 h 103732"/>
                  <a:gd name="connsiteX2" fmla="*/ 110331 w 112658"/>
                  <a:gd name="connsiteY2" fmla="*/ 103732 h 103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658" h="103732">
                    <a:moveTo>
                      <a:pt x="0" y="48964"/>
                    </a:moveTo>
                    <a:cubicBezTo>
                      <a:pt x="14816" y="14038"/>
                      <a:pt x="41936" y="-6996"/>
                      <a:pt x="60324" y="2132"/>
                    </a:cubicBezTo>
                    <a:cubicBezTo>
                      <a:pt x="78712" y="11260"/>
                      <a:pt x="123295" y="51344"/>
                      <a:pt x="110331" y="103732"/>
                    </a:cubicBezTo>
                  </a:path>
                </a:pathLst>
              </a:custGeom>
              <a:noFill/>
              <a:ln w="285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자유형 17"/>
              <p:cNvSpPr/>
              <p:nvPr/>
            </p:nvSpPr>
            <p:spPr>
              <a:xfrm>
                <a:off x="2941671" y="1313597"/>
                <a:ext cx="112658" cy="103732"/>
              </a:xfrm>
              <a:custGeom>
                <a:avLst/>
                <a:gdLst>
                  <a:gd name="connsiteX0" fmla="*/ 0 w 127000"/>
                  <a:gd name="connsiteY0" fmla="*/ 31031 h 126281"/>
                  <a:gd name="connsiteX1" fmla="*/ 88900 w 127000"/>
                  <a:gd name="connsiteY1" fmla="*/ 5631 h 126281"/>
                  <a:gd name="connsiteX2" fmla="*/ 127000 w 127000"/>
                  <a:gd name="connsiteY2" fmla="*/ 126281 h 126281"/>
                  <a:gd name="connsiteX0" fmla="*/ 0 w 122237"/>
                  <a:gd name="connsiteY0" fmla="*/ 62399 h 121930"/>
                  <a:gd name="connsiteX1" fmla="*/ 84137 w 122237"/>
                  <a:gd name="connsiteY1" fmla="*/ 1280 h 121930"/>
                  <a:gd name="connsiteX2" fmla="*/ 122237 w 122237"/>
                  <a:gd name="connsiteY2" fmla="*/ 121930 h 121930"/>
                  <a:gd name="connsiteX0" fmla="*/ 0 w 122237"/>
                  <a:gd name="connsiteY0" fmla="*/ 48523 h 108054"/>
                  <a:gd name="connsiteX1" fmla="*/ 81756 w 122237"/>
                  <a:gd name="connsiteY1" fmla="*/ 1691 h 108054"/>
                  <a:gd name="connsiteX2" fmla="*/ 122237 w 122237"/>
                  <a:gd name="connsiteY2" fmla="*/ 108054 h 108054"/>
                  <a:gd name="connsiteX0" fmla="*/ 0 w 122237"/>
                  <a:gd name="connsiteY0" fmla="*/ 49234 h 108765"/>
                  <a:gd name="connsiteX1" fmla="*/ 81756 w 122237"/>
                  <a:gd name="connsiteY1" fmla="*/ 2402 h 108765"/>
                  <a:gd name="connsiteX2" fmla="*/ 122237 w 122237"/>
                  <a:gd name="connsiteY2" fmla="*/ 108765 h 108765"/>
                  <a:gd name="connsiteX0" fmla="*/ 0 w 110331"/>
                  <a:gd name="connsiteY0" fmla="*/ 48964 h 103732"/>
                  <a:gd name="connsiteX1" fmla="*/ 81756 w 110331"/>
                  <a:gd name="connsiteY1" fmla="*/ 2132 h 103732"/>
                  <a:gd name="connsiteX2" fmla="*/ 110331 w 110331"/>
                  <a:gd name="connsiteY2" fmla="*/ 103732 h 103732"/>
                  <a:gd name="connsiteX0" fmla="*/ 0 w 114103"/>
                  <a:gd name="connsiteY0" fmla="*/ 48964 h 103732"/>
                  <a:gd name="connsiteX1" fmla="*/ 81756 w 114103"/>
                  <a:gd name="connsiteY1" fmla="*/ 2132 h 103732"/>
                  <a:gd name="connsiteX2" fmla="*/ 110331 w 114103"/>
                  <a:gd name="connsiteY2" fmla="*/ 103732 h 103732"/>
                  <a:gd name="connsiteX0" fmla="*/ 0 w 112658"/>
                  <a:gd name="connsiteY0" fmla="*/ 48964 h 103732"/>
                  <a:gd name="connsiteX1" fmla="*/ 60324 w 112658"/>
                  <a:gd name="connsiteY1" fmla="*/ 2132 h 103732"/>
                  <a:gd name="connsiteX2" fmla="*/ 110331 w 112658"/>
                  <a:gd name="connsiteY2" fmla="*/ 103732 h 103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658" h="103732">
                    <a:moveTo>
                      <a:pt x="0" y="48964"/>
                    </a:moveTo>
                    <a:cubicBezTo>
                      <a:pt x="14816" y="14038"/>
                      <a:pt x="41936" y="-6996"/>
                      <a:pt x="60324" y="2132"/>
                    </a:cubicBezTo>
                    <a:cubicBezTo>
                      <a:pt x="78712" y="11260"/>
                      <a:pt x="123295" y="51344"/>
                      <a:pt x="110331" y="103732"/>
                    </a:cubicBezTo>
                  </a:path>
                </a:pathLst>
              </a:custGeom>
              <a:noFill/>
              <a:ln w="285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 18"/>
              <p:cNvSpPr/>
              <p:nvPr/>
            </p:nvSpPr>
            <p:spPr>
              <a:xfrm>
                <a:off x="2871456" y="1347427"/>
                <a:ext cx="112658" cy="103732"/>
              </a:xfrm>
              <a:custGeom>
                <a:avLst/>
                <a:gdLst>
                  <a:gd name="connsiteX0" fmla="*/ 0 w 127000"/>
                  <a:gd name="connsiteY0" fmla="*/ 31031 h 126281"/>
                  <a:gd name="connsiteX1" fmla="*/ 88900 w 127000"/>
                  <a:gd name="connsiteY1" fmla="*/ 5631 h 126281"/>
                  <a:gd name="connsiteX2" fmla="*/ 127000 w 127000"/>
                  <a:gd name="connsiteY2" fmla="*/ 126281 h 126281"/>
                  <a:gd name="connsiteX0" fmla="*/ 0 w 122237"/>
                  <a:gd name="connsiteY0" fmla="*/ 62399 h 121930"/>
                  <a:gd name="connsiteX1" fmla="*/ 84137 w 122237"/>
                  <a:gd name="connsiteY1" fmla="*/ 1280 h 121930"/>
                  <a:gd name="connsiteX2" fmla="*/ 122237 w 122237"/>
                  <a:gd name="connsiteY2" fmla="*/ 121930 h 121930"/>
                  <a:gd name="connsiteX0" fmla="*/ 0 w 122237"/>
                  <a:gd name="connsiteY0" fmla="*/ 48523 h 108054"/>
                  <a:gd name="connsiteX1" fmla="*/ 81756 w 122237"/>
                  <a:gd name="connsiteY1" fmla="*/ 1691 h 108054"/>
                  <a:gd name="connsiteX2" fmla="*/ 122237 w 122237"/>
                  <a:gd name="connsiteY2" fmla="*/ 108054 h 108054"/>
                  <a:gd name="connsiteX0" fmla="*/ 0 w 122237"/>
                  <a:gd name="connsiteY0" fmla="*/ 49234 h 108765"/>
                  <a:gd name="connsiteX1" fmla="*/ 81756 w 122237"/>
                  <a:gd name="connsiteY1" fmla="*/ 2402 h 108765"/>
                  <a:gd name="connsiteX2" fmla="*/ 122237 w 122237"/>
                  <a:gd name="connsiteY2" fmla="*/ 108765 h 108765"/>
                  <a:gd name="connsiteX0" fmla="*/ 0 w 110331"/>
                  <a:gd name="connsiteY0" fmla="*/ 48964 h 103732"/>
                  <a:gd name="connsiteX1" fmla="*/ 81756 w 110331"/>
                  <a:gd name="connsiteY1" fmla="*/ 2132 h 103732"/>
                  <a:gd name="connsiteX2" fmla="*/ 110331 w 110331"/>
                  <a:gd name="connsiteY2" fmla="*/ 103732 h 103732"/>
                  <a:gd name="connsiteX0" fmla="*/ 0 w 114103"/>
                  <a:gd name="connsiteY0" fmla="*/ 48964 h 103732"/>
                  <a:gd name="connsiteX1" fmla="*/ 81756 w 114103"/>
                  <a:gd name="connsiteY1" fmla="*/ 2132 h 103732"/>
                  <a:gd name="connsiteX2" fmla="*/ 110331 w 114103"/>
                  <a:gd name="connsiteY2" fmla="*/ 103732 h 103732"/>
                  <a:gd name="connsiteX0" fmla="*/ 0 w 112658"/>
                  <a:gd name="connsiteY0" fmla="*/ 48964 h 103732"/>
                  <a:gd name="connsiteX1" fmla="*/ 60324 w 112658"/>
                  <a:gd name="connsiteY1" fmla="*/ 2132 h 103732"/>
                  <a:gd name="connsiteX2" fmla="*/ 110331 w 112658"/>
                  <a:gd name="connsiteY2" fmla="*/ 103732 h 103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658" h="103732">
                    <a:moveTo>
                      <a:pt x="0" y="48964"/>
                    </a:moveTo>
                    <a:cubicBezTo>
                      <a:pt x="14816" y="14038"/>
                      <a:pt x="41936" y="-6996"/>
                      <a:pt x="60324" y="2132"/>
                    </a:cubicBezTo>
                    <a:cubicBezTo>
                      <a:pt x="78712" y="11260"/>
                      <a:pt x="123295" y="51344"/>
                      <a:pt x="110331" y="103732"/>
                    </a:cubicBezTo>
                  </a:path>
                </a:pathLst>
              </a:custGeom>
              <a:noFill/>
              <a:ln w="285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 19"/>
              <p:cNvSpPr/>
              <p:nvPr/>
            </p:nvSpPr>
            <p:spPr>
              <a:xfrm>
                <a:off x="2803222" y="1373589"/>
                <a:ext cx="112658" cy="103732"/>
              </a:xfrm>
              <a:custGeom>
                <a:avLst/>
                <a:gdLst>
                  <a:gd name="connsiteX0" fmla="*/ 0 w 127000"/>
                  <a:gd name="connsiteY0" fmla="*/ 31031 h 126281"/>
                  <a:gd name="connsiteX1" fmla="*/ 88900 w 127000"/>
                  <a:gd name="connsiteY1" fmla="*/ 5631 h 126281"/>
                  <a:gd name="connsiteX2" fmla="*/ 127000 w 127000"/>
                  <a:gd name="connsiteY2" fmla="*/ 126281 h 126281"/>
                  <a:gd name="connsiteX0" fmla="*/ 0 w 122237"/>
                  <a:gd name="connsiteY0" fmla="*/ 62399 h 121930"/>
                  <a:gd name="connsiteX1" fmla="*/ 84137 w 122237"/>
                  <a:gd name="connsiteY1" fmla="*/ 1280 h 121930"/>
                  <a:gd name="connsiteX2" fmla="*/ 122237 w 122237"/>
                  <a:gd name="connsiteY2" fmla="*/ 121930 h 121930"/>
                  <a:gd name="connsiteX0" fmla="*/ 0 w 122237"/>
                  <a:gd name="connsiteY0" fmla="*/ 48523 h 108054"/>
                  <a:gd name="connsiteX1" fmla="*/ 81756 w 122237"/>
                  <a:gd name="connsiteY1" fmla="*/ 1691 h 108054"/>
                  <a:gd name="connsiteX2" fmla="*/ 122237 w 122237"/>
                  <a:gd name="connsiteY2" fmla="*/ 108054 h 108054"/>
                  <a:gd name="connsiteX0" fmla="*/ 0 w 122237"/>
                  <a:gd name="connsiteY0" fmla="*/ 49234 h 108765"/>
                  <a:gd name="connsiteX1" fmla="*/ 81756 w 122237"/>
                  <a:gd name="connsiteY1" fmla="*/ 2402 h 108765"/>
                  <a:gd name="connsiteX2" fmla="*/ 122237 w 122237"/>
                  <a:gd name="connsiteY2" fmla="*/ 108765 h 108765"/>
                  <a:gd name="connsiteX0" fmla="*/ 0 w 110331"/>
                  <a:gd name="connsiteY0" fmla="*/ 48964 h 103732"/>
                  <a:gd name="connsiteX1" fmla="*/ 81756 w 110331"/>
                  <a:gd name="connsiteY1" fmla="*/ 2132 h 103732"/>
                  <a:gd name="connsiteX2" fmla="*/ 110331 w 110331"/>
                  <a:gd name="connsiteY2" fmla="*/ 103732 h 103732"/>
                  <a:gd name="connsiteX0" fmla="*/ 0 w 114103"/>
                  <a:gd name="connsiteY0" fmla="*/ 48964 h 103732"/>
                  <a:gd name="connsiteX1" fmla="*/ 81756 w 114103"/>
                  <a:gd name="connsiteY1" fmla="*/ 2132 h 103732"/>
                  <a:gd name="connsiteX2" fmla="*/ 110331 w 114103"/>
                  <a:gd name="connsiteY2" fmla="*/ 103732 h 103732"/>
                  <a:gd name="connsiteX0" fmla="*/ 0 w 112658"/>
                  <a:gd name="connsiteY0" fmla="*/ 48964 h 103732"/>
                  <a:gd name="connsiteX1" fmla="*/ 60324 w 112658"/>
                  <a:gd name="connsiteY1" fmla="*/ 2132 h 103732"/>
                  <a:gd name="connsiteX2" fmla="*/ 110331 w 112658"/>
                  <a:gd name="connsiteY2" fmla="*/ 103732 h 103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658" h="103732">
                    <a:moveTo>
                      <a:pt x="0" y="48964"/>
                    </a:moveTo>
                    <a:cubicBezTo>
                      <a:pt x="14816" y="14038"/>
                      <a:pt x="41936" y="-6996"/>
                      <a:pt x="60324" y="2132"/>
                    </a:cubicBezTo>
                    <a:cubicBezTo>
                      <a:pt x="78712" y="11260"/>
                      <a:pt x="123295" y="51344"/>
                      <a:pt x="110331" y="103732"/>
                    </a:cubicBezTo>
                  </a:path>
                </a:pathLst>
              </a:custGeom>
              <a:noFill/>
              <a:ln w="285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자유형 20"/>
              <p:cNvSpPr/>
              <p:nvPr/>
            </p:nvSpPr>
            <p:spPr>
              <a:xfrm>
                <a:off x="2730566" y="1410856"/>
                <a:ext cx="112658" cy="103732"/>
              </a:xfrm>
              <a:custGeom>
                <a:avLst/>
                <a:gdLst>
                  <a:gd name="connsiteX0" fmla="*/ 0 w 127000"/>
                  <a:gd name="connsiteY0" fmla="*/ 31031 h 126281"/>
                  <a:gd name="connsiteX1" fmla="*/ 88900 w 127000"/>
                  <a:gd name="connsiteY1" fmla="*/ 5631 h 126281"/>
                  <a:gd name="connsiteX2" fmla="*/ 127000 w 127000"/>
                  <a:gd name="connsiteY2" fmla="*/ 126281 h 126281"/>
                  <a:gd name="connsiteX0" fmla="*/ 0 w 122237"/>
                  <a:gd name="connsiteY0" fmla="*/ 62399 h 121930"/>
                  <a:gd name="connsiteX1" fmla="*/ 84137 w 122237"/>
                  <a:gd name="connsiteY1" fmla="*/ 1280 h 121930"/>
                  <a:gd name="connsiteX2" fmla="*/ 122237 w 122237"/>
                  <a:gd name="connsiteY2" fmla="*/ 121930 h 121930"/>
                  <a:gd name="connsiteX0" fmla="*/ 0 w 122237"/>
                  <a:gd name="connsiteY0" fmla="*/ 48523 h 108054"/>
                  <a:gd name="connsiteX1" fmla="*/ 81756 w 122237"/>
                  <a:gd name="connsiteY1" fmla="*/ 1691 h 108054"/>
                  <a:gd name="connsiteX2" fmla="*/ 122237 w 122237"/>
                  <a:gd name="connsiteY2" fmla="*/ 108054 h 108054"/>
                  <a:gd name="connsiteX0" fmla="*/ 0 w 122237"/>
                  <a:gd name="connsiteY0" fmla="*/ 49234 h 108765"/>
                  <a:gd name="connsiteX1" fmla="*/ 81756 w 122237"/>
                  <a:gd name="connsiteY1" fmla="*/ 2402 h 108765"/>
                  <a:gd name="connsiteX2" fmla="*/ 122237 w 122237"/>
                  <a:gd name="connsiteY2" fmla="*/ 108765 h 108765"/>
                  <a:gd name="connsiteX0" fmla="*/ 0 w 110331"/>
                  <a:gd name="connsiteY0" fmla="*/ 48964 h 103732"/>
                  <a:gd name="connsiteX1" fmla="*/ 81756 w 110331"/>
                  <a:gd name="connsiteY1" fmla="*/ 2132 h 103732"/>
                  <a:gd name="connsiteX2" fmla="*/ 110331 w 110331"/>
                  <a:gd name="connsiteY2" fmla="*/ 103732 h 103732"/>
                  <a:gd name="connsiteX0" fmla="*/ 0 w 114103"/>
                  <a:gd name="connsiteY0" fmla="*/ 48964 h 103732"/>
                  <a:gd name="connsiteX1" fmla="*/ 81756 w 114103"/>
                  <a:gd name="connsiteY1" fmla="*/ 2132 h 103732"/>
                  <a:gd name="connsiteX2" fmla="*/ 110331 w 114103"/>
                  <a:gd name="connsiteY2" fmla="*/ 103732 h 103732"/>
                  <a:gd name="connsiteX0" fmla="*/ 0 w 112658"/>
                  <a:gd name="connsiteY0" fmla="*/ 48964 h 103732"/>
                  <a:gd name="connsiteX1" fmla="*/ 60324 w 112658"/>
                  <a:gd name="connsiteY1" fmla="*/ 2132 h 103732"/>
                  <a:gd name="connsiteX2" fmla="*/ 110331 w 112658"/>
                  <a:gd name="connsiteY2" fmla="*/ 103732 h 103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658" h="103732">
                    <a:moveTo>
                      <a:pt x="0" y="48964"/>
                    </a:moveTo>
                    <a:cubicBezTo>
                      <a:pt x="14816" y="14038"/>
                      <a:pt x="41936" y="-6996"/>
                      <a:pt x="60324" y="2132"/>
                    </a:cubicBezTo>
                    <a:cubicBezTo>
                      <a:pt x="78712" y="11260"/>
                      <a:pt x="123295" y="51344"/>
                      <a:pt x="110331" y="103732"/>
                    </a:cubicBezTo>
                  </a:path>
                </a:pathLst>
              </a:custGeom>
              <a:noFill/>
              <a:ln w="285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3003061" y="4672577"/>
              <a:ext cx="777778" cy="307777"/>
            </a:xfrm>
            <a:prstGeom prst="rect">
              <a:avLst/>
            </a:prstGeom>
          </p:spPr>
          <p:txBody>
            <a:bodyPr wrap="none">
              <a:spAutoFit/>
              <a:scene3d>
                <a:camera prst="isometricRightUp">
                  <a:rot lat="1517535" lon="19398263" rev="155635"/>
                </a:camera>
                <a:lightRig rig="threePt" dir="t"/>
              </a:scene3d>
            </a:bodyPr>
            <a:lstStyle/>
            <a:p>
              <a:pPr algn="ctr"/>
              <a:r>
                <a:rPr lang="en-US" altLang="ko-KR" sz="14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CHECK</a:t>
              </a:r>
              <a:endPara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2504957" y="5357482"/>
            <a:ext cx="73359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400" dirty="0" smtClean="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앞으로의 과제를 위한 </a:t>
            </a:r>
            <a:r>
              <a:rPr lang="ko-KR" altLang="en-US" sz="2400" dirty="0" err="1" smtClean="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레퍼지토리를</a:t>
            </a:r>
            <a:r>
              <a:rPr lang="ko-KR" altLang="en-US" sz="2400" dirty="0" smtClean="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만들어볼까요</a:t>
            </a:r>
            <a:r>
              <a:rPr lang="en-US" altLang="ko-KR" sz="2400" dirty="0" smtClean="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?</a:t>
            </a:r>
            <a:endParaRPr lang="en-US" altLang="ko-KR" sz="24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2388290" y="6170177"/>
            <a:ext cx="775271" cy="362857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163561" y="6098012"/>
            <a:ext cx="6779701" cy="426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 err="1" smtClean="0">
                <a:solidFill>
                  <a:srgbClr val="FFC000"/>
                </a:solidFill>
              </a:rPr>
              <a:t>팀별로</a:t>
            </a:r>
            <a:r>
              <a:rPr lang="ko-KR" altLang="en-US" dirty="0" smtClean="0">
                <a:solidFill>
                  <a:srgbClr val="FFC000"/>
                </a:solidFill>
              </a:rPr>
              <a:t> 나눠서 </a:t>
            </a:r>
            <a:r>
              <a:rPr lang="ko-KR" altLang="en-US" dirty="0" err="1" smtClean="0">
                <a:solidFill>
                  <a:srgbClr val="FFC000"/>
                </a:solidFill>
              </a:rPr>
              <a:t>레퍼지토리를</a:t>
            </a:r>
            <a:r>
              <a:rPr lang="ko-KR" altLang="en-US" dirty="0" smtClean="0">
                <a:solidFill>
                  <a:srgbClr val="FFC000"/>
                </a:solidFill>
              </a:rPr>
              <a:t> 만들어보도록 해요</a:t>
            </a:r>
            <a:r>
              <a:rPr lang="en-US" altLang="ko-KR" dirty="0" smtClean="0">
                <a:solidFill>
                  <a:srgbClr val="FFC000"/>
                </a:solidFill>
              </a:rPr>
              <a:t>!</a:t>
            </a:r>
            <a:endParaRPr lang="en-US" altLang="ko-KR" dirty="0">
              <a:solidFill>
                <a:srgbClr val="FFC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81714" y="3222171"/>
            <a:ext cx="1262743" cy="3338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10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381</Words>
  <Application>Microsoft Office PowerPoint</Application>
  <PresentationFormat>와이드스크린</PresentationFormat>
  <Paragraphs>95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Wingdings</vt:lpstr>
      <vt:lpstr>나눔스퀘어</vt:lpstr>
      <vt:lpstr>Arial</vt:lpstr>
      <vt:lpstr>210 맨발의청춘 R</vt:lpstr>
      <vt:lpstr>경기천년제목 Bold</vt:lpstr>
      <vt:lpstr>나눔스퀘어 Bold</vt:lpstr>
      <vt:lpstr>경기천년제목 Medium</vt:lpstr>
      <vt:lpstr>맑은 고딕</vt:lpstr>
      <vt:lpstr>Microsoft YaHei UI</vt:lpstr>
      <vt:lpstr>경기천년제목 Light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민정</dc:creator>
  <cp:lastModifiedBy>남 민정</cp:lastModifiedBy>
  <cp:revision>14</cp:revision>
  <dcterms:created xsi:type="dcterms:W3CDTF">2021-03-10T17:56:48Z</dcterms:created>
  <dcterms:modified xsi:type="dcterms:W3CDTF">2021-03-22T16:31:40Z</dcterms:modified>
</cp:coreProperties>
</file>