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423D6-0B78-4A57-8940-6D06AE622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3327A4-DC39-49DA-8AB4-F09018D6C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8603-6025-4B87-A7A4-85824799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DAF91-5833-4750-ADB8-F34CEF2C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E09C-A7E7-4012-A950-5FDF93B9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92AE0-768E-4E52-AB42-06DFEAC2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690BB-9A72-4840-B209-8B74C3CDD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E963-B2E5-4403-B85F-9B5C3E83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D39CA-B858-4B91-B3C5-0B1DE679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C31E1-C251-4DEE-B0DF-DB4F8D91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773CB0-E2C6-4CB9-9974-785DA16FF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DBD9D-8298-4935-97EA-2E9696F3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5241C-1BC6-4B20-B892-B8D120E2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6BE1D-8D13-491F-999C-92023FEB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6EDCA-277A-4703-B07C-946030E6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6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3286-F604-4914-A116-588544FF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C0D1B-73AB-4F85-A29A-FB55DAF4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BEA5-A95B-474C-8CA9-D86E660F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513E1-FE0A-435C-83DB-97F051BA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FDB72-415C-4C4D-8A32-42D8F6FC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0E8D-2361-4480-9D4A-FF18325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1A561-9F32-4684-8C68-B9CC1E67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DEA02-FFC9-4C6B-9075-002B48E6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8C561-D603-443C-AE8B-01C48D4A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1DD88-5807-4AE3-9E73-CAB0FD68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9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F0EFD-F8BC-41B7-8594-707E888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4EF6-93F2-4ADB-8F32-F58357747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CBB4D-1DF5-42A1-838C-8A9CDD9A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0A28E-8C46-47A9-AAE2-0634127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20BFE-9BE9-493C-A485-F957CF87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A00D8-452E-4558-99DC-EC0A6EA4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99338-B6D1-4938-BC71-39639C63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05401-3226-4081-98DF-8511FD7D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BA594-5123-4592-88C4-BB30D38A7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8508B-460C-480B-B42A-1460F655B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7EA1CF-C473-4552-93AC-97430CFFB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6417F7-1531-4633-9448-359884A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50D42-90A5-456D-8A59-7708A871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6962C4-425A-4EA2-BAFA-55FE9D32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2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05D2C-355C-4C32-9F3E-39B57DD0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E43247-ED62-4426-AA20-DC5733D2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27837-4297-47EB-83BD-388E9675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EEFD7-9E9E-4179-AC4E-D97F9FAD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6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0FFDDB-3624-408B-86AC-BF206C68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9CAED4-0FAF-4960-8769-4B8CC851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97300-D02A-47A9-9542-B698CD5E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15B47-0D64-4B2F-B37D-1603074B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4AB0E-3C28-44BF-8F46-7915FF8D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95638-6D16-465E-888E-67077959E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5D63D-0BE2-4CF2-8825-1B3F5A04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E910A-A874-47E2-89CD-AE483ABD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C9690-C17E-438D-B43A-0A83EFFF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F975-3493-4847-BC5D-9FE7F390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7DBD9B-CE50-4D8F-96DA-D7AFC76C6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32739-FB9D-4A37-98A9-7F0DCE935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06DBA-8D3F-4D9F-BF4C-1C4CC1CC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FB909-9188-45F2-9276-BEB10EF0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35515-B868-4B9F-BBF3-AB556B82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8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43415-58D3-4CED-9135-CAD6E6AF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166E8-63FA-4D6C-8E67-497EE3E9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70680-14D7-4A87-997F-2DCA65C8D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950C-0A79-41BF-89DB-3A7288ED68D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80AD5-DDE9-455E-9CAD-4D95FA3BA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77139-5BE9-4945-91A3-20B2B3633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C00C-5644-484C-9C5E-2A4A54328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C5AB1-C25D-4F2D-A96E-D5B13C2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376"/>
          </a:xfrm>
          <a:prstGeom prst="rect">
            <a:avLst/>
          </a:prstGeom>
        </p:spPr>
      </p:pic>
      <p:pic>
        <p:nvPicPr>
          <p:cNvPr id="1026" name="Picture 2" descr="멋쟁이사자처럼 - 위키백과, 우리 모두의 백과사전">
            <a:extLst>
              <a:ext uri="{FF2B5EF4-FFF2-40B4-BE49-F238E27FC236}">
                <a16:creationId xmlns:a16="http://schemas.microsoft.com/office/drawing/2014/main" id="{282D521E-6B91-4DEB-AE8A-746F437E7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413" y="3897086"/>
            <a:ext cx="2916584" cy="25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DDC6C-7985-4890-B15A-9654C2764AE3}"/>
              </a:ext>
            </a:extLst>
          </p:cNvPr>
          <p:cNvSpPr txBox="1"/>
          <p:nvPr/>
        </p:nvSpPr>
        <p:spPr>
          <a:xfrm>
            <a:off x="500742" y="404957"/>
            <a:ext cx="9013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Django</a:t>
            </a:r>
          </a:p>
          <a:p>
            <a:r>
              <a:rPr lang="en-US" altLang="ko-KR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DB, Model, Migration, ORM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D1675D-A163-49F6-A760-968A8BBA0D17}"/>
              </a:ext>
            </a:extLst>
          </p:cNvPr>
          <p:cNvSpPr/>
          <p:nvPr/>
        </p:nvSpPr>
        <p:spPr>
          <a:xfrm>
            <a:off x="624113" y="2199653"/>
            <a:ext cx="3570516" cy="41291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 중앙세션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C282C-9799-4E10-A15E-AF482340A097}"/>
              </a:ext>
            </a:extLst>
          </p:cNvPr>
          <p:cNvSpPr txBox="1"/>
          <p:nvPr/>
        </p:nvSpPr>
        <p:spPr>
          <a:xfrm>
            <a:off x="595085" y="2847537"/>
            <a:ext cx="3875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담당 멘토 </a:t>
            </a:r>
            <a:r>
              <a:rPr lang="en-US" altLang="ko-KR" sz="3000" dirty="0"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9</a:t>
            </a:r>
            <a:r>
              <a:rPr lang="ko-KR" altLang="en-US" sz="3000" dirty="0"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</a:t>
            </a:r>
            <a:r>
              <a:rPr lang="ko-KR" altLang="en-US" sz="3000" dirty="0" err="1"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김채림</a:t>
            </a:r>
            <a:endParaRPr lang="ko-KR" altLang="en-US" sz="3000" dirty="0">
              <a:solidFill>
                <a:schemeClr val="accent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3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C5AB1-C25D-4F2D-A96E-D5B13C2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DDC6C-7985-4890-B15A-9654C2764AE3}"/>
              </a:ext>
            </a:extLst>
          </p:cNvPr>
          <p:cNvSpPr txBox="1"/>
          <p:nvPr/>
        </p:nvSpPr>
        <p:spPr>
          <a:xfrm>
            <a:off x="500742" y="404957"/>
            <a:ext cx="901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데이터베이스와 </a:t>
            </a:r>
            <a:r>
              <a:rPr lang="en-US" altLang="ko-KR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7C362-D0FC-4D21-BB51-0BE298DAE12E}"/>
              </a:ext>
            </a:extLst>
          </p:cNvPr>
          <p:cNvSpPr txBox="1"/>
          <p:nvPr/>
        </p:nvSpPr>
        <p:spPr>
          <a:xfrm>
            <a:off x="725714" y="1625600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데이터베이스의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5DA00-617E-41B2-B7F8-5CB0D8C5B3EC}"/>
              </a:ext>
            </a:extLst>
          </p:cNvPr>
          <p:cNvSpPr txBox="1"/>
          <p:nvPr/>
        </p:nvSpPr>
        <p:spPr>
          <a:xfrm>
            <a:off x="725714" y="2291202"/>
            <a:ext cx="7808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-RDBMS :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PostgreSQL,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MySQL,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SQLite,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Oracle …</a:t>
            </a:r>
          </a:p>
          <a:p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-No SQL : MongoDB, Cassandra, CouchDB …</a:t>
            </a:r>
            <a:endParaRPr lang="ko-KR" altLang="en-US" sz="2500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5A59C-958D-4BFE-B56C-B7AF1A5F7C05}"/>
              </a:ext>
            </a:extLst>
          </p:cNvPr>
          <p:cNvSpPr txBox="1"/>
          <p:nvPr/>
        </p:nvSpPr>
        <p:spPr>
          <a:xfrm>
            <a:off x="725714" y="3429000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</a:t>
            </a:r>
            <a:endParaRPr lang="ko-KR" altLang="en-US" sz="2500" dirty="0">
              <a:solidFill>
                <a:schemeClr val="accent4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2ED73-6332-44E0-A5D7-EB99DFC86E51}"/>
              </a:ext>
            </a:extLst>
          </p:cNvPr>
          <p:cNvSpPr txBox="1"/>
          <p:nvPr/>
        </p:nvSpPr>
        <p:spPr>
          <a:xfrm>
            <a:off x="725713" y="4094602"/>
            <a:ext cx="112195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적은 수의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SQL, 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높은 성능의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선호한다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직접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ko-KR" altLang="en-US" sz="2500" dirty="0" err="1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만들어내기도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하지만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ORM(Object-relational mapping)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생성 및 실행하기도 한다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500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94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C5AB1-C25D-4F2D-A96E-D5B13C2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DDC6C-7985-4890-B15A-9654C2764AE3}"/>
              </a:ext>
            </a:extLst>
          </p:cNvPr>
          <p:cNvSpPr txBox="1"/>
          <p:nvPr/>
        </p:nvSpPr>
        <p:spPr>
          <a:xfrm>
            <a:off x="500742" y="404957"/>
            <a:ext cx="901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장고 </a:t>
            </a:r>
            <a:r>
              <a:rPr lang="en-US" altLang="ko-KR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7C362-D0FC-4D21-BB51-0BE298DAE12E}"/>
              </a:ext>
            </a:extLst>
          </p:cNvPr>
          <p:cNvSpPr txBox="1"/>
          <p:nvPr/>
        </p:nvSpPr>
        <p:spPr>
          <a:xfrm>
            <a:off x="725713" y="1625600"/>
            <a:ext cx="108857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장고 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ORM 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RDB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지원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장고 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3.0.2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기준으로 기본 제공되는 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backends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2500" dirty="0">
              <a:solidFill>
                <a:schemeClr val="accent4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: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500" dirty="0" err="1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mysql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oracle,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500" dirty="0" err="1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postgresql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sqlite3</a:t>
            </a:r>
            <a:endParaRPr lang="ko-KR" altLang="en-US" sz="2500" dirty="0">
              <a:solidFill>
                <a:schemeClr val="accent4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C2FCC-7D77-4A9B-A557-83936E65C62F}"/>
              </a:ext>
            </a:extLst>
          </p:cNvPr>
          <p:cNvSpPr txBox="1"/>
          <p:nvPr/>
        </p:nvSpPr>
        <p:spPr>
          <a:xfrm>
            <a:off x="653142" y="3227987"/>
            <a:ext cx="901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Model</a:t>
            </a:r>
            <a:r>
              <a:rPr lang="ko-KR" altLang="en-US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</a:t>
            </a:r>
            <a:r>
              <a:rPr lang="en-US" altLang="ko-KR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Form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35F442E2-7FAE-4EEB-9960-AC53F7D7E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937" b="5191"/>
          <a:stretch/>
        </p:blipFill>
        <p:spPr>
          <a:xfrm>
            <a:off x="768531" y="4444600"/>
            <a:ext cx="9590378" cy="18038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506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C5AB1-C25D-4F2D-A96E-D5B13C2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DDC6C-7985-4890-B15A-9654C2764AE3}"/>
              </a:ext>
            </a:extLst>
          </p:cNvPr>
          <p:cNvSpPr txBox="1"/>
          <p:nvPr/>
        </p:nvSpPr>
        <p:spPr>
          <a:xfrm>
            <a:off x="500742" y="404957"/>
            <a:ext cx="901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Django Model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589EB8B-BF6C-470E-A752-C7D9AC452132}"/>
              </a:ext>
            </a:extLst>
          </p:cNvPr>
          <p:cNvSpPr/>
          <p:nvPr/>
        </p:nvSpPr>
        <p:spPr>
          <a:xfrm>
            <a:off x="1190171" y="2046514"/>
            <a:ext cx="3657600" cy="177074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  <a:endParaRPr lang="en-US" altLang="ko-KR" dirty="0"/>
          </a:p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952567-C5F9-4CF8-92A3-A70120131A28}"/>
              </a:ext>
            </a:extLst>
          </p:cNvPr>
          <p:cNvSpPr/>
          <p:nvPr/>
        </p:nvSpPr>
        <p:spPr>
          <a:xfrm>
            <a:off x="6901542" y="2046514"/>
            <a:ext cx="3657600" cy="177074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클래스</a:t>
            </a:r>
          </a:p>
        </p:txBody>
      </p:sp>
      <p:sp>
        <p:nvSpPr>
          <p:cNvPr id="4" name="십자형 3">
            <a:extLst>
              <a:ext uri="{FF2B5EF4-FFF2-40B4-BE49-F238E27FC236}">
                <a16:creationId xmlns:a16="http://schemas.microsoft.com/office/drawing/2014/main" id="{CAB79B54-AE1E-43EF-AB81-CF8247EC7099}"/>
              </a:ext>
            </a:extLst>
          </p:cNvPr>
          <p:cNvSpPr/>
          <p:nvPr/>
        </p:nvSpPr>
        <p:spPr>
          <a:xfrm>
            <a:off x="5297714" y="2380343"/>
            <a:ext cx="1146629" cy="1146629"/>
          </a:xfrm>
          <a:prstGeom prst="plus">
            <a:avLst>
              <a:gd name="adj" fmla="val 338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DFDE93D-9136-40CE-A7EB-B47219971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683" r="32343"/>
          <a:stretch/>
        </p:blipFill>
        <p:spPr>
          <a:xfrm>
            <a:off x="2761243" y="4318052"/>
            <a:ext cx="6752871" cy="22205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96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C5AB1-C25D-4F2D-A96E-D5B13C2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DDC6C-7985-4890-B15A-9654C2764AE3}"/>
              </a:ext>
            </a:extLst>
          </p:cNvPr>
          <p:cNvSpPr txBox="1"/>
          <p:nvPr/>
        </p:nvSpPr>
        <p:spPr>
          <a:xfrm>
            <a:off x="500742" y="404957"/>
            <a:ext cx="901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Model </a:t>
            </a:r>
            <a:r>
              <a:rPr lang="ko-KR" altLang="en-US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활용순서</a:t>
            </a:r>
            <a:endParaRPr lang="en-US" altLang="ko-KR" sz="6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FB387-0986-42B1-A03C-3A396555EC4F}"/>
              </a:ext>
            </a:extLst>
          </p:cNvPr>
          <p:cNvSpPr txBox="1"/>
          <p:nvPr/>
        </p:nvSpPr>
        <p:spPr>
          <a:xfrm>
            <a:off x="725713" y="1625600"/>
            <a:ext cx="10885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장고 모델을 통해 데이터베이스 형상을 관리할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CF94C-29D7-476F-A2B0-30BCF52C37FA}"/>
              </a:ext>
            </a:extLst>
          </p:cNvPr>
          <p:cNvSpPr txBox="1"/>
          <p:nvPr/>
        </p:nvSpPr>
        <p:spPr>
          <a:xfrm>
            <a:off x="725714" y="2291202"/>
            <a:ext cx="11146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클래스 작성</a:t>
            </a:r>
            <a:endParaRPr lang="en-US" altLang="ko-KR" sz="2500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클래스로부터 마이그레이션 파일 생성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en-US" altLang="ko-KR" sz="2500" dirty="0" err="1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makemigrations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</a:t>
            </a:r>
            <a:endParaRPr lang="en-US" altLang="ko-KR" sz="2500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마이그레이션 파일을 데이터베이스에 적용 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migrate 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</a:t>
            </a:r>
            <a:endParaRPr lang="en-US" altLang="ko-KR" sz="2500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A20C0-5BA3-4F18-8B29-7D13B877F7AC}"/>
              </a:ext>
            </a:extLst>
          </p:cNvPr>
          <p:cNvSpPr txBox="1"/>
          <p:nvPr/>
        </p:nvSpPr>
        <p:spPr>
          <a:xfrm>
            <a:off x="725713" y="4156225"/>
            <a:ext cx="10885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장고 외부에서 데이터베이스 형상을 관리할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2A9C7-BFE4-40E7-8F37-A683F3175DA0}"/>
              </a:ext>
            </a:extLst>
          </p:cNvPr>
          <p:cNvSpPr txBox="1"/>
          <p:nvPr/>
        </p:nvSpPr>
        <p:spPr>
          <a:xfrm>
            <a:off x="725714" y="4821827"/>
            <a:ext cx="11146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데이터베이스로부터 모델 클래스 소스 생성 </a:t>
            </a:r>
            <a:endParaRPr lang="en-US" altLang="ko-KR" sz="2500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</a:t>
            </a:r>
            <a:r>
              <a:rPr lang="en-US" altLang="ko-KR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</a:t>
            </a:r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D6C18120-5227-4034-BEE9-163BCB61BAD9}"/>
              </a:ext>
            </a:extLst>
          </p:cNvPr>
          <p:cNvSpPr/>
          <p:nvPr/>
        </p:nvSpPr>
        <p:spPr>
          <a:xfrm>
            <a:off x="7213601" y="3922418"/>
            <a:ext cx="4659086" cy="2530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8BF80-96C3-481E-91BE-1DD5F48B7A03}"/>
              </a:ext>
            </a:extLst>
          </p:cNvPr>
          <p:cNvSpPr txBox="1"/>
          <p:nvPr/>
        </p:nvSpPr>
        <p:spPr>
          <a:xfrm>
            <a:off x="7416800" y="4270746"/>
            <a:ext cx="4354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 명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디폴트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앱이름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모델명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Blog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post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-&gt; “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blog_post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comment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-&gt; “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blog_comment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17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C5AB1-C25D-4F2D-A96E-D5B13C2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DDC6C-7985-4890-B15A-9654C2764AE3}"/>
              </a:ext>
            </a:extLst>
          </p:cNvPr>
          <p:cNvSpPr txBox="1"/>
          <p:nvPr/>
        </p:nvSpPr>
        <p:spPr>
          <a:xfrm>
            <a:off x="500742" y="404957"/>
            <a:ext cx="901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적용순서</a:t>
            </a:r>
            <a:endParaRPr lang="en-US" altLang="ko-KR" sz="6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FB387-0986-42B1-A03C-3A396555EC4F}"/>
              </a:ext>
            </a:extLst>
          </p:cNvPr>
          <p:cNvSpPr txBox="1"/>
          <p:nvPr/>
        </p:nvSpPr>
        <p:spPr>
          <a:xfrm>
            <a:off x="725713" y="2570480"/>
            <a:ext cx="4273007" cy="2345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Item </a:t>
            </a: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정의</a:t>
            </a:r>
            <a:endParaRPr lang="en-US" altLang="ko-KR" sz="2500" dirty="0">
              <a:solidFill>
                <a:schemeClr val="accent4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마이그레이션 파일 생성</a:t>
            </a:r>
            <a:endParaRPr lang="en-US" altLang="ko-KR" sz="2500" dirty="0">
              <a:solidFill>
                <a:schemeClr val="accent4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마이그레이션 파일 적용</a:t>
            </a:r>
            <a:endParaRPr lang="en-US" altLang="ko-KR" sz="2500" dirty="0">
              <a:solidFill>
                <a:schemeClr val="accent4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데이터베이스 확인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A3E4EB4-B5A7-438D-B931-32C649AE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76" y="404957"/>
            <a:ext cx="4912723" cy="164124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1948A79-A29D-43FA-B615-E395B2AF8B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1" t="38812" r="68626" b="46329"/>
          <a:stretch/>
        </p:blipFill>
        <p:spPr>
          <a:xfrm>
            <a:off x="5958476" y="2365388"/>
            <a:ext cx="4018644" cy="23531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2A9E9D49-A693-4BAF-817E-A5AA1F050E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97" t="44703" r="64260" b="46227"/>
          <a:stretch/>
        </p:blipFill>
        <p:spPr>
          <a:xfrm>
            <a:off x="5958476" y="5014860"/>
            <a:ext cx="4943144" cy="134529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0123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C5AB1-C25D-4F2D-A96E-D5B13C2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3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3C30F7-EA86-4BC6-8EF6-3786DDD7C7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22402" y="0"/>
            <a:ext cx="1174719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1DB70-1381-4EBE-8B67-A08940B0FA44}"/>
              </a:ext>
            </a:extLst>
          </p:cNvPr>
          <p:cNvSpPr txBox="1"/>
          <p:nvPr/>
        </p:nvSpPr>
        <p:spPr>
          <a:xfrm>
            <a:off x="3653117" y="2824023"/>
            <a:ext cx="488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</a:t>
            </a:r>
            <a:r>
              <a:rPr lang="ko-KR" altLang="en-US" sz="72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72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You</a:t>
            </a:r>
            <a:endParaRPr lang="ko-KR" altLang="en-US" sz="72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0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194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나눔스퀘어라운드 Bold</vt:lpstr>
      <vt:lpstr>나눔스퀘어라운드 Regular</vt:lpstr>
      <vt:lpstr>맑은 고딕</vt:lpstr>
      <vt:lpstr>메이플스토리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채림</dc:creator>
  <cp:lastModifiedBy>김 채림</cp:lastModifiedBy>
  <cp:revision>5</cp:revision>
  <dcterms:created xsi:type="dcterms:W3CDTF">2021-04-27T16:46:14Z</dcterms:created>
  <dcterms:modified xsi:type="dcterms:W3CDTF">2021-04-27T18:48:30Z</dcterms:modified>
</cp:coreProperties>
</file>