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CS184 Final Project Milestone Slides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6756400" y="6426200"/>
            <a:ext cx="5014913" cy="1117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Jeff Yu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Bing Bo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104900" y="591742"/>
            <a:ext cx="9753600" cy="2207866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880">
                <a:solidFill>
                  <a:srgbClr val="FFFFFF"/>
                </a:solidFill>
              </a:rPr>
              <a:t>Catmull-Clark Subdivision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749300" y="2997200"/>
            <a:ext cx="10464801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quad-based torus </a:t>
            </a:r>
          </a:p>
        </p:txBody>
      </p:sp>
      <p:pic>
        <p:nvPicPr>
          <p:cNvPr id="37" name="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2" y="4467392"/>
            <a:ext cx="5791592" cy="3857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3055" y="4459441"/>
            <a:ext cx="5785287" cy="387294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/>
        </p:nvSpPr>
        <p:spPr>
          <a:xfrm>
            <a:off x="1094727" y="8480424"/>
            <a:ext cx="31445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Original torus </a:t>
            </a:r>
          </a:p>
        </p:txBody>
      </p:sp>
      <p:sp>
        <p:nvSpPr>
          <p:cNvPr id="40" name="Shape 40"/>
          <p:cNvSpPr/>
          <p:nvPr/>
        </p:nvSpPr>
        <p:spPr>
          <a:xfrm>
            <a:off x="5703531" y="8480424"/>
            <a:ext cx="606813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Torus after two subdivisions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016000" y="-177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Catmull-Clark Subdivision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016000" y="2933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Triangle-based meshes</a:t>
            </a:r>
          </a:p>
        </p:txBody>
      </p:sp>
      <p:pic>
        <p:nvPicPr>
          <p:cNvPr id="44" name="t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5106" y="3663549"/>
            <a:ext cx="4597515" cy="3052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t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5253" y="3660122"/>
            <a:ext cx="4564907" cy="3059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t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9643" y="6371486"/>
            <a:ext cx="4597514" cy="3063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1054100" y="-11303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Adaptive Subdivision</a:t>
            </a:r>
          </a:p>
        </p:txBody>
      </p:sp>
      <p:pic>
        <p:nvPicPr>
          <p:cNvPr id="49" name="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466" y="4136466"/>
            <a:ext cx="4360028" cy="291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9960" y="2948080"/>
            <a:ext cx="4378224" cy="2915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39058" y="6270023"/>
            <a:ext cx="4360028" cy="291576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 flipV="1">
            <a:off x="4841721" y="4489567"/>
            <a:ext cx="1267566" cy="763588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4839286" y="6508749"/>
            <a:ext cx="1273766" cy="93216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5012741" y="4131900"/>
            <a:ext cx="9189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without</a:t>
            </a:r>
          </a:p>
        </p:txBody>
      </p:sp>
      <p:sp>
        <p:nvSpPr>
          <p:cNvPr id="55" name="Shape 55"/>
          <p:cNvSpPr/>
          <p:nvPr/>
        </p:nvSpPr>
        <p:spPr>
          <a:xfrm>
            <a:off x="5076443" y="7181850"/>
            <a:ext cx="5659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with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1282700" y="21590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you!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