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1" autoAdjust="0"/>
    <p:restoredTop sz="97421" autoAdjust="0"/>
  </p:normalViewPr>
  <p:slideViewPr>
    <p:cSldViewPr snapToGrid="0">
      <p:cViewPr varScale="1">
        <p:scale>
          <a:sx n="115" d="100"/>
          <a:sy n="115" d="100"/>
        </p:scale>
        <p:origin x="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24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2CDCA-BFA4-4188-991B-7B75D71931DA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8159D-FF61-4735-9AEC-2D11B554C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8159D-FF61-4735-9AEC-2D11B554C1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93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7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0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0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76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90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5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0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015B-6EC1-4E28-89E8-DADC95F7D7C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AFD89C6-4107-000D-1E92-3140096901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2122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BE620-B347-B6D2-F171-A69E87A123D8}"/>
              </a:ext>
            </a:extLst>
          </p:cNvPr>
          <p:cNvSpPr txBox="1"/>
          <p:nvPr/>
        </p:nvSpPr>
        <p:spPr>
          <a:xfrm>
            <a:off x="57150" y="1359827"/>
            <a:ext cx="3960000" cy="2857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Introduction</a:t>
            </a:r>
          </a:p>
          <a:p>
            <a:pPr algn="just">
              <a:spcAft>
                <a:spcPts val="400"/>
              </a:spcAft>
            </a:pPr>
            <a:r>
              <a:rPr lang="en-GB" sz="1100" b="1" dirty="0">
                <a:latin typeface="Amasis MT Pro Light" panose="02040304050005020304" pitchFamily="18" charset="0"/>
              </a:rPr>
              <a:t>Data visualisations </a:t>
            </a:r>
            <a:r>
              <a:rPr lang="en-GB" sz="1050" dirty="0">
                <a:latin typeface="Amasis MT Pro Light" panose="02040304050005020304" pitchFamily="18" charset="0"/>
              </a:rPr>
              <a:t>are becoming increasingly prevalent in more industries [1] and has traditionally played a pivotal role in financial reporting. The utilisation of data visualisations in financial reporting facilitates a clear and concise understanding of intricate financial information</a:t>
            </a:r>
          </a:p>
          <a:p>
            <a:pPr algn="just"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This study examines how data visualisations affect financial reporting by analysing participants' eye gaze data</a:t>
            </a:r>
          </a:p>
          <a:p>
            <a:pPr algn="just">
              <a:spcAft>
                <a:spcPts val="400"/>
              </a:spcAft>
            </a:pPr>
            <a:r>
              <a:rPr lang="en-GB" sz="1100" b="1" dirty="0">
                <a:latin typeface="Amasis MT Pro Light" panose="02040304050005020304" pitchFamily="18" charset="0"/>
              </a:rPr>
              <a:t>Impact of financial data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Assessing Profitability</a:t>
            </a:r>
            <a:r>
              <a:rPr lang="en-GB" sz="1050" dirty="0">
                <a:latin typeface="Amasis MT Pro Light" panose="02040304050005020304" pitchFamily="18" charset="0"/>
              </a:rPr>
              <a:t>: The income statement reveals if a company is making a profit or loss, providing critical insights into its financial health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Financial Decision Making</a:t>
            </a:r>
            <a:r>
              <a:rPr lang="en-GB" sz="1050" dirty="0">
                <a:latin typeface="Amasis MT Pro Light" panose="02040304050005020304" pitchFamily="18" charset="0"/>
              </a:rPr>
              <a:t>: Understanding the  income statement helps in informed financial decision-making, including identifying revenue drivers and cost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86106-BC7E-0ADB-AE5A-C5228D9BEB31}"/>
              </a:ext>
            </a:extLst>
          </p:cNvPr>
          <p:cNvSpPr/>
          <p:nvPr/>
        </p:nvSpPr>
        <p:spPr>
          <a:xfrm>
            <a:off x="1497210" y="80226"/>
            <a:ext cx="919758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Compare The Ocular Behaviour of Novices and Visualisation Experts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521A-8632-E446-3ECF-9D6AEE1D2DFD}"/>
              </a:ext>
            </a:extLst>
          </p:cNvPr>
          <p:cNvSpPr/>
          <p:nvPr/>
        </p:nvSpPr>
        <p:spPr>
          <a:xfrm>
            <a:off x="0" y="156008"/>
            <a:ext cx="1631949" cy="9002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05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Harvey Yuan</a:t>
            </a:r>
          </a:p>
          <a:p>
            <a:endParaRPr lang="en-GB" sz="105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asis MT Pro Light" panose="02040304050005020304" pitchFamily="18" charset="0"/>
            </a:endParaRPr>
          </a:p>
          <a:p>
            <a:r>
              <a:rPr lang="en-GB" sz="105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CSC8639</a:t>
            </a:r>
          </a:p>
          <a:p>
            <a:r>
              <a:rPr lang="en-GB" sz="105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Supervisor – Alma Cantu</a:t>
            </a:r>
          </a:p>
          <a:p>
            <a:r>
              <a:rPr lang="en-GB" sz="105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Newcastle University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9EE6CD-950D-3814-6695-70A343F3D168}"/>
              </a:ext>
            </a:extLst>
          </p:cNvPr>
          <p:cNvSpPr txBox="1"/>
          <p:nvPr/>
        </p:nvSpPr>
        <p:spPr>
          <a:xfrm>
            <a:off x="57150" y="4309029"/>
            <a:ext cx="3960000" cy="2392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Method</a:t>
            </a:r>
          </a:p>
          <a:p>
            <a:pPr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The study </a:t>
            </a:r>
            <a:r>
              <a:rPr lang="en-GB" sz="1100" b="1" dirty="0">
                <a:latin typeface="Amasis MT Pro Light" panose="02040304050005020304" pitchFamily="18" charset="0"/>
              </a:rPr>
              <a:t>compared the eye gaze patterns </a:t>
            </a:r>
            <a:r>
              <a:rPr lang="en-GB" sz="1050" dirty="0">
                <a:latin typeface="Amasis MT Pro Light" panose="02040304050005020304" pitchFamily="18" charset="0"/>
              </a:rPr>
              <a:t>of novices and experts while they viewed financial data visualisations</a:t>
            </a:r>
          </a:p>
          <a:p>
            <a:pPr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Three visuals are  presented  to participants:                                          a standard income statement and two visual                                       representations of the same data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Basic income statement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Sankey Diagram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Waterfall Chart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Tobii X2-30 eye tracker will capture precise eye gaze data during participants' observations of three visuals, this is placed below the monitor to allow for best tracking [2]</a:t>
            </a:r>
            <a:endParaRPr lang="en-GB" sz="800" dirty="0">
              <a:latin typeface="Amasis MT Pro Light" panose="020403040500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E431B-9A17-160E-76C9-140A1E4DE53B}"/>
              </a:ext>
            </a:extLst>
          </p:cNvPr>
          <p:cNvSpPr txBox="1"/>
          <p:nvPr/>
        </p:nvSpPr>
        <p:spPr>
          <a:xfrm>
            <a:off x="4116000" y="2689868"/>
            <a:ext cx="3960000" cy="215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Motivation</a:t>
            </a:r>
            <a:endParaRPr lang="en-GB" sz="1600" b="1" u="sng" dirty="0">
              <a:latin typeface="Amasis MT Pro Light" panose="02040304050005020304" pitchFamily="18" charset="0"/>
            </a:endParaRP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Accuracy and Consistency</a:t>
            </a:r>
            <a:r>
              <a:rPr lang="en-GB" sz="1050" dirty="0">
                <a:latin typeface="Amasis MT Pro Light" panose="02040304050005020304" pitchFamily="18" charset="0"/>
              </a:rPr>
              <a:t>: Guidelines ensure accurate representation of financial data and maintain consistency in design and formatting across visualisations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Clarity and Comprehension</a:t>
            </a:r>
            <a:r>
              <a:rPr lang="en-GB" sz="1050" dirty="0">
                <a:latin typeface="Amasis MT Pro Light" panose="02040304050005020304" pitchFamily="18" charset="0"/>
              </a:rPr>
              <a:t>: Guidelines simplify complex financial information, making data visualisations easier to understand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Avoiding Misinterpretation</a:t>
            </a:r>
            <a:r>
              <a:rPr lang="en-GB" sz="1050" dirty="0">
                <a:latin typeface="Amasis MT Pro Light" panose="02040304050005020304" pitchFamily="18" charset="0"/>
              </a:rPr>
              <a:t>: Guidelines help creators present data without unintended errors or bias, preventing misinterpretation of financial insights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GB" sz="1050" dirty="0">
              <a:latin typeface="Amasis MT Pro Light" panose="020403040500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9A75D-E407-A4D2-49F4-C1FD3C2C0E6B}"/>
              </a:ext>
            </a:extLst>
          </p:cNvPr>
          <p:cNvSpPr txBox="1"/>
          <p:nvPr/>
        </p:nvSpPr>
        <p:spPr>
          <a:xfrm>
            <a:off x="8174850" y="1359415"/>
            <a:ext cx="3960000" cy="4512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Discussion</a:t>
            </a:r>
          </a:p>
          <a:p>
            <a:pPr algn="just"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Initially, the three data visualizations were presented to a financial data expert. Predominantly, their primary concern was the bottom line. This refers to the net profit, income or earnings at the bottom of the company’s income statement.</a:t>
            </a:r>
          </a:p>
          <a:p>
            <a:pPr lvl="4" algn="just"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Hotspots  shows  the  regions of interest which represents the  participants eye gaze.</a:t>
            </a:r>
          </a:p>
          <a:p>
            <a:pPr lvl="4" algn="just">
              <a:spcAft>
                <a:spcPts val="5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Financial data expert are adept at efficiently location relevant information to them. They typically focus directly on the pertinent regions which allows them to accurately and quickly absorb the material</a:t>
            </a:r>
          </a:p>
          <a:p>
            <a:pPr>
              <a:lnSpc>
                <a:spcPct val="150000"/>
              </a:lnSpc>
              <a:spcAft>
                <a:spcPts val="1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4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</p:txBody>
      </p:sp>
      <p:grpSp>
        <p:nvGrpSpPr>
          <p:cNvPr id="33" name="Graphic 22">
            <a:extLst>
              <a:ext uri="{FF2B5EF4-FFF2-40B4-BE49-F238E27FC236}">
                <a16:creationId xmlns:a16="http://schemas.microsoft.com/office/drawing/2014/main" id="{C3781F56-556E-36B0-0C90-EC3FCFBEBCDF}"/>
              </a:ext>
            </a:extLst>
          </p:cNvPr>
          <p:cNvGrpSpPr/>
          <p:nvPr/>
        </p:nvGrpSpPr>
        <p:grpSpPr>
          <a:xfrm>
            <a:off x="11114211" y="95660"/>
            <a:ext cx="890681" cy="1045866"/>
            <a:chOff x="11114211" y="95660"/>
            <a:chExt cx="890681" cy="104586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212A868-DE54-E9F8-CC4F-05EC3EAE2E8C}"/>
                </a:ext>
              </a:extLst>
            </p:cNvPr>
            <p:cNvSpPr/>
            <p:nvPr/>
          </p:nvSpPr>
          <p:spPr>
            <a:xfrm>
              <a:off x="11114211" y="95660"/>
              <a:ext cx="890681" cy="1045866"/>
            </a:xfrm>
            <a:custGeom>
              <a:avLst/>
              <a:gdLst>
                <a:gd name="connsiteX0" fmla="*/ 258 w 890681"/>
                <a:gd name="connsiteY0" fmla="*/ 303 h 1045866"/>
                <a:gd name="connsiteX1" fmla="*/ 258 w 890681"/>
                <a:gd name="connsiteY1" fmla="*/ 339462 h 1045866"/>
                <a:gd name="connsiteX2" fmla="*/ 445599 w 890681"/>
                <a:gd name="connsiteY2" fmla="*/ 1046169 h 1045866"/>
                <a:gd name="connsiteX3" fmla="*/ 890940 w 890681"/>
                <a:gd name="connsiteY3" fmla="*/ 339462 h 1045866"/>
                <a:gd name="connsiteX4" fmla="*/ 890940 w 890681"/>
                <a:gd name="connsiteY4" fmla="*/ 303 h 104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681" h="1045866">
                  <a:moveTo>
                    <a:pt x="258" y="303"/>
                  </a:moveTo>
                  <a:lnTo>
                    <a:pt x="258" y="339462"/>
                  </a:lnTo>
                  <a:cubicBezTo>
                    <a:pt x="258" y="838490"/>
                    <a:pt x="445599" y="1046169"/>
                    <a:pt x="445599" y="1046169"/>
                  </a:cubicBezTo>
                  <a:cubicBezTo>
                    <a:pt x="445599" y="1046169"/>
                    <a:pt x="890940" y="838490"/>
                    <a:pt x="890940" y="339462"/>
                  </a:cubicBezTo>
                  <a:lnTo>
                    <a:pt x="890940" y="303"/>
                  </a:lnTo>
                </a:path>
              </a:pathLst>
            </a:custGeom>
            <a:solidFill>
              <a:srgbClr val="003A65"/>
            </a:solidFill>
            <a:ln w="14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89E0469-919D-56A0-E362-25C9A2BDE26E}"/>
                </a:ext>
              </a:extLst>
            </p:cNvPr>
            <p:cNvSpPr/>
            <p:nvPr/>
          </p:nvSpPr>
          <p:spPr>
            <a:xfrm>
              <a:off x="11508899" y="714593"/>
              <a:ext cx="101189" cy="101436"/>
            </a:xfrm>
            <a:custGeom>
              <a:avLst/>
              <a:gdLst>
                <a:gd name="connsiteX0" fmla="*/ 40436 w 101189"/>
                <a:gd name="connsiteY0" fmla="*/ 100448 h 101436"/>
                <a:gd name="connsiteX1" fmla="*/ 4593 w 101189"/>
                <a:gd name="connsiteY1" fmla="*/ 72963 h 101436"/>
                <a:gd name="connsiteX2" fmla="*/ 4710 w 101189"/>
                <a:gd name="connsiteY2" fmla="*/ 27434 h 101436"/>
                <a:gd name="connsiteX3" fmla="*/ 73218 w 101189"/>
                <a:gd name="connsiteY3" fmla="*/ 5624 h 101436"/>
                <a:gd name="connsiteX4" fmla="*/ 40436 w 101189"/>
                <a:gd name="connsiteY4" fmla="*/ 100448 h 10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89" h="101436">
                  <a:moveTo>
                    <a:pt x="40436" y="100448"/>
                  </a:moveTo>
                  <a:cubicBezTo>
                    <a:pt x="25882" y="97766"/>
                    <a:pt x="12216" y="87287"/>
                    <a:pt x="4593" y="72963"/>
                  </a:cubicBezTo>
                  <a:cubicBezTo>
                    <a:pt x="-1579" y="61368"/>
                    <a:pt x="-1522" y="39245"/>
                    <a:pt x="4710" y="27434"/>
                  </a:cubicBezTo>
                  <a:cubicBezTo>
                    <a:pt x="17868" y="2495"/>
                    <a:pt x="48083" y="-7123"/>
                    <a:pt x="73218" y="5624"/>
                  </a:cubicBezTo>
                  <a:cubicBezTo>
                    <a:pt x="125684" y="32233"/>
                    <a:pt x="98406" y="111133"/>
                    <a:pt x="40436" y="100448"/>
                  </a:cubicBezTo>
                  <a:close/>
                </a:path>
              </a:pathLst>
            </a:custGeom>
            <a:solidFill>
              <a:srgbClr val="003B71"/>
            </a:solidFill>
            <a:ln w="2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6" name="Graphic 22">
            <a:extLst>
              <a:ext uri="{FF2B5EF4-FFF2-40B4-BE49-F238E27FC236}">
                <a16:creationId xmlns:a16="http://schemas.microsoft.com/office/drawing/2014/main" id="{0497B837-FE00-9FFC-FA0B-5D455AE0E373}"/>
              </a:ext>
            </a:extLst>
          </p:cNvPr>
          <p:cNvGrpSpPr/>
          <p:nvPr/>
        </p:nvGrpSpPr>
        <p:grpSpPr>
          <a:xfrm>
            <a:off x="11114188" y="95660"/>
            <a:ext cx="878154" cy="954373"/>
            <a:chOff x="11114188" y="95660"/>
            <a:chExt cx="878154" cy="95437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22DBFB-47B9-16A6-54FE-F6C729CE5A9E}"/>
                </a:ext>
              </a:extLst>
            </p:cNvPr>
            <p:cNvSpPr/>
            <p:nvPr/>
          </p:nvSpPr>
          <p:spPr>
            <a:xfrm>
              <a:off x="11275333" y="481135"/>
              <a:ext cx="570744" cy="568898"/>
            </a:xfrm>
            <a:custGeom>
              <a:avLst/>
              <a:gdLst>
                <a:gd name="connsiteX0" fmla="*/ 285372 w 570744"/>
                <a:gd name="connsiteY0" fmla="*/ 0 h 568898"/>
                <a:gd name="connsiteX1" fmla="*/ 215337 w 570744"/>
                <a:gd name="connsiteY1" fmla="*/ 14931 h 568898"/>
                <a:gd name="connsiteX2" fmla="*/ 252972 w 570744"/>
                <a:gd name="connsiteY2" fmla="*/ 131681 h 568898"/>
                <a:gd name="connsiteX3" fmla="*/ 242967 w 570744"/>
                <a:gd name="connsiteY3" fmla="*/ 195404 h 568898"/>
                <a:gd name="connsiteX4" fmla="*/ 231653 w 570744"/>
                <a:gd name="connsiteY4" fmla="*/ 193635 h 568898"/>
                <a:gd name="connsiteX5" fmla="*/ 194557 w 570744"/>
                <a:gd name="connsiteY5" fmla="*/ 230653 h 568898"/>
                <a:gd name="connsiteX6" fmla="*/ 196251 w 570744"/>
                <a:gd name="connsiteY6" fmla="*/ 241736 h 568898"/>
                <a:gd name="connsiteX7" fmla="*/ 131681 w 570744"/>
                <a:gd name="connsiteY7" fmla="*/ 252048 h 568898"/>
                <a:gd name="connsiteX8" fmla="*/ 14931 w 570744"/>
                <a:gd name="connsiteY8" fmla="*/ 214413 h 568898"/>
                <a:gd name="connsiteX9" fmla="*/ 0 w 570744"/>
                <a:gd name="connsiteY9" fmla="*/ 284449 h 568898"/>
                <a:gd name="connsiteX10" fmla="*/ 14931 w 570744"/>
                <a:gd name="connsiteY10" fmla="*/ 354483 h 568898"/>
                <a:gd name="connsiteX11" fmla="*/ 131681 w 570744"/>
                <a:gd name="connsiteY11" fmla="*/ 316849 h 568898"/>
                <a:gd name="connsiteX12" fmla="*/ 196251 w 570744"/>
                <a:gd name="connsiteY12" fmla="*/ 327162 h 568898"/>
                <a:gd name="connsiteX13" fmla="*/ 194557 w 570744"/>
                <a:gd name="connsiteY13" fmla="*/ 338245 h 568898"/>
                <a:gd name="connsiteX14" fmla="*/ 231653 w 570744"/>
                <a:gd name="connsiteY14" fmla="*/ 375263 h 568898"/>
                <a:gd name="connsiteX15" fmla="*/ 242967 w 570744"/>
                <a:gd name="connsiteY15" fmla="*/ 373492 h 568898"/>
                <a:gd name="connsiteX16" fmla="*/ 252972 w 570744"/>
                <a:gd name="connsiteY16" fmla="*/ 437218 h 568898"/>
                <a:gd name="connsiteX17" fmla="*/ 215337 w 570744"/>
                <a:gd name="connsiteY17" fmla="*/ 553968 h 568898"/>
                <a:gd name="connsiteX18" fmla="*/ 285372 w 570744"/>
                <a:gd name="connsiteY18" fmla="*/ 568898 h 568898"/>
                <a:gd name="connsiteX19" fmla="*/ 355407 w 570744"/>
                <a:gd name="connsiteY19" fmla="*/ 553968 h 568898"/>
                <a:gd name="connsiteX20" fmla="*/ 317773 w 570744"/>
                <a:gd name="connsiteY20" fmla="*/ 437218 h 568898"/>
                <a:gd name="connsiteX21" fmla="*/ 327854 w 570744"/>
                <a:gd name="connsiteY21" fmla="*/ 373417 h 568898"/>
                <a:gd name="connsiteX22" fmla="*/ 339167 w 570744"/>
                <a:gd name="connsiteY22" fmla="*/ 375263 h 568898"/>
                <a:gd name="connsiteX23" fmla="*/ 376186 w 570744"/>
                <a:gd name="connsiteY23" fmla="*/ 338245 h 568898"/>
                <a:gd name="connsiteX24" fmla="*/ 374492 w 570744"/>
                <a:gd name="connsiteY24" fmla="*/ 327162 h 568898"/>
                <a:gd name="connsiteX25" fmla="*/ 439064 w 570744"/>
                <a:gd name="connsiteY25" fmla="*/ 316849 h 568898"/>
                <a:gd name="connsiteX26" fmla="*/ 555814 w 570744"/>
                <a:gd name="connsiteY26" fmla="*/ 354483 h 568898"/>
                <a:gd name="connsiteX27" fmla="*/ 570745 w 570744"/>
                <a:gd name="connsiteY27" fmla="*/ 284449 h 568898"/>
                <a:gd name="connsiteX28" fmla="*/ 555814 w 570744"/>
                <a:gd name="connsiteY28" fmla="*/ 214413 h 568898"/>
                <a:gd name="connsiteX29" fmla="*/ 439064 w 570744"/>
                <a:gd name="connsiteY29" fmla="*/ 252048 h 568898"/>
                <a:gd name="connsiteX30" fmla="*/ 374492 w 570744"/>
                <a:gd name="connsiteY30" fmla="*/ 241736 h 568898"/>
                <a:gd name="connsiteX31" fmla="*/ 376186 w 570744"/>
                <a:gd name="connsiteY31" fmla="*/ 230653 h 568898"/>
                <a:gd name="connsiteX32" fmla="*/ 339167 w 570744"/>
                <a:gd name="connsiteY32" fmla="*/ 193635 h 568898"/>
                <a:gd name="connsiteX33" fmla="*/ 327854 w 570744"/>
                <a:gd name="connsiteY33" fmla="*/ 195482 h 568898"/>
                <a:gd name="connsiteX34" fmla="*/ 317773 w 570744"/>
                <a:gd name="connsiteY34" fmla="*/ 131681 h 568898"/>
                <a:gd name="connsiteX35" fmla="*/ 355407 w 570744"/>
                <a:gd name="connsiteY35" fmla="*/ 14931 h 568898"/>
                <a:gd name="connsiteX36" fmla="*/ 285372 w 570744"/>
                <a:gd name="connsiteY36" fmla="*/ 0 h 56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70744" h="568898">
                  <a:moveTo>
                    <a:pt x="285372" y="0"/>
                  </a:moveTo>
                  <a:cubicBezTo>
                    <a:pt x="217196" y="0"/>
                    <a:pt x="215337" y="9852"/>
                    <a:pt x="215337" y="14931"/>
                  </a:cubicBezTo>
                  <a:cubicBezTo>
                    <a:pt x="215337" y="20119"/>
                    <a:pt x="252972" y="66178"/>
                    <a:pt x="252972" y="131681"/>
                  </a:cubicBezTo>
                  <a:cubicBezTo>
                    <a:pt x="252972" y="162350"/>
                    <a:pt x="248610" y="182042"/>
                    <a:pt x="242967" y="195404"/>
                  </a:cubicBezTo>
                  <a:cubicBezTo>
                    <a:pt x="239400" y="194262"/>
                    <a:pt x="235600" y="193635"/>
                    <a:pt x="231653" y="193635"/>
                  </a:cubicBezTo>
                  <a:cubicBezTo>
                    <a:pt x="211200" y="193635"/>
                    <a:pt x="194557" y="210200"/>
                    <a:pt x="194557" y="230653"/>
                  </a:cubicBezTo>
                  <a:cubicBezTo>
                    <a:pt x="194557" y="234514"/>
                    <a:pt x="195152" y="238233"/>
                    <a:pt x="196251" y="241736"/>
                  </a:cubicBezTo>
                  <a:cubicBezTo>
                    <a:pt x="182831" y="247499"/>
                    <a:pt x="162977" y="252048"/>
                    <a:pt x="131681" y="252048"/>
                  </a:cubicBezTo>
                  <a:cubicBezTo>
                    <a:pt x="66177" y="252048"/>
                    <a:pt x="20119" y="214413"/>
                    <a:pt x="14931" y="214413"/>
                  </a:cubicBezTo>
                  <a:cubicBezTo>
                    <a:pt x="9852" y="214413"/>
                    <a:pt x="0" y="216274"/>
                    <a:pt x="0" y="284449"/>
                  </a:cubicBezTo>
                  <a:cubicBezTo>
                    <a:pt x="0" y="352624"/>
                    <a:pt x="9852" y="354483"/>
                    <a:pt x="14931" y="354483"/>
                  </a:cubicBezTo>
                  <a:cubicBezTo>
                    <a:pt x="20119" y="354483"/>
                    <a:pt x="66177" y="316849"/>
                    <a:pt x="131681" y="316849"/>
                  </a:cubicBezTo>
                  <a:cubicBezTo>
                    <a:pt x="162977" y="316849"/>
                    <a:pt x="182831" y="321399"/>
                    <a:pt x="196251" y="327162"/>
                  </a:cubicBezTo>
                  <a:cubicBezTo>
                    <a:pt x="195152" y="330665"/>
                    <a:pt x="194557" y="334384"/>
                    <a:pt x="194557" y="338245"/>
                  </a:cubicBezTo>
                  <a:cubicBezTo>
                    <a:pt x="194557" y="358698"/>
                    <a:pt x="211200" y="375263"/>
                    <a:pt x="231653" y="375263"/>
                  </a:cubicBezTo>
                  <a:cubicBezTo>
                    <a:pt x="235600" y="375263"/>
                    <a:pt x="239400" y="374636"/>
                    <a:pt x="242967" y="373492"/>
                  </a:cubicBezTo>
                  <a:cubicBezTo>
                    <a:pt x="248610" y="386857"/>
                    <a:pt x="252972" y="406548"/>
                    <a:pt x="252972" y="437218"/>
                  </a:cubicBezTo>
                  <a:cubicBezTo>
                    <a:pt x="252972" y="502720"/>
                    <a:pt x="215337" y="548779"/>
                    <a:pt x="215337" y="553968"/>
                  </a:cubicBezTo>
                  <a:cubicBezTo>
                    <a:pt x="215337" y="559045"/>
                    <a:pt x="217196" y="568898"/>
                    <a:pt x="285372" y="568898"/>
                  </a:cubicBezTo>
                  <a:cubicBezTo>
                    <a:pt x="353547" y="568898"/>
                    <a:pt x="355407" y="559045"/>
                    <a:pt x="355407" y="553968"/>
                  </a:cubicBezTo>
                  <a:cubicBezTo>
                    <a:pt x="355407" y="548779"/>
                    <a:pt x="317773" y="502720"/>
                    <a:pt x="317773" y="437218"/>
                  </a:cubicBezTo>
                  <a:cubicBezTo>
                    <a:pt x="317773" y="406477"/>
                    <a:pt x="322190" y="386781"/>
                    <a:pt x="327854" y="373417"/>
                  </a:cubicBezTo>
                  <a:cubicBezTo>
                    <a:pt x="331433" y="374564"/>
                    <a:pt x="335211" y="375263"/>
                    <a:pt x="339167" y="375263"/>
                  </a:cubicBezTo>
                  <a:cubicBezTo>
                    <a:pt x="359622" y="375263"/>
                    <a:pt x="376186" y="358698"/>
                    <a:pt x="376186" y="338245"/>
                  </a:cubicBezTo>
                  <a:cubicBezTo>
                    <a:pt x="376186" y="334384"/>
                    <a:pt x="375588" y="330665"/>
                    <a:pt x="374492" y="327162"/>
                  </a:cubicBezTo>
                  <a:cubicBezTo>
                    <a:pt x="387912" y="321399"/>
                    <a:pt x="407767" y="316849"/>
                    <a:pt x="439064" y="316849"/>
                  </a:cubicBezTo>
                  <a:cubicBezTo>
                    <a:pt x="504566" y="316849"/>
                    <a:pt x="550626" y="354483"/>
                    <a:pt x="555814" y="354483"/>
                  </a:cubicBezTo>
                  <a:cubicBezTo>
                    <a:pt x="560891" y="354483"/>
                    <a:pt x="570745" y="352624"/>
                    <a:pt x="570745" y="284449"/>
                  </a:cubicBezTo>
                  <a:cubicBezTo>
                    <a:pt x="570745" y="216274"/>
                    <a:pt x="560891" y="214413"/>
                    <a:pt x="555814" y="214413"/>
                  </a:cubicBezTo>
                  <a:cubicBezTo>
                    <a:pt x="550626" y="214413"/>
                    <a:pt x="504566" y="252048"/>
                    <a:pt x="439064" y="252048"/>
                  </a:cubicBezTo>
                  <a:cubicBezTo>
                    <a:pt x="407767" y="252048"/>
                    <a:pt x="387912" y="247499"/>
                    <a:pt x="374492" y="241736"/>
                  </a:cubicBezTo>
                  <a:cubicBezTo>
                    <a:pt x="375588" y="238233"/>
                    <a:pt x="376186" y="234514"/>
                    <a:pt x="376186" y="230653"/>
                  </a:cubicBezTo>
                  <a:cubicBezTo>
                    <a:pt x="376186" y="210200"/>
                    <a:pt x="359622" y="193635"/>
                    <a:pt x="339167" y="193635"/>
                  </a:cubicBezTo>
                  <a:cubicBezTo>
                    <a:pt x="335211" y="193635"/>
                    <a:pt x="331433" y="194333"/>
                    <a:pt x="327854" y="195482"/>
                  </a:cubicBezTo>
                  <a:cubicBezTo>
                    <a:pt x="322190" y="182117"/>
                    <a:pt x="317773" y="162421"/>
                    <a:pt x="317773" y="131681"/>
                  </a:cubicBezTo>
                  <a:cubicBezTo>
                    <a:pt x="317773" y="66178"/>
                    <a:pt x="355407" y="20119"/>
                    <a:pt x="355407" y="14931"/>
                  </a:cubicBezTo>
                  <a:cubicBezTo>
                    <a:pt x="355407" y="9852"/>
                    <a:pt x="353547" y="0"/>
                    <a:pt x="285372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397F807-FF25-FEBA-FDAA-B6F72FE418A6}"/>
                </a:ext>
              </a:extLst>
            </p:cNvPr>
            <p:cNvSpPr/>
            <p:nvPr/>
          </p:nvSpPr>
          <p:spPr>
            <a:xfrm>
              <a:off x="11506917" y="712721"/>
              <a:ext cx="104774" cy="104774"/>
            </a:xfrm>
            <a:custGeom>
              <a:avLst/>
              <a:gdLst>
                <a:gd name="connsiteX0" fmla="*/ 104774 w 104774"/>
                <a:gd name="connsiteY0" fmla="*/ 52387 h 104774"/>
                <a:gd name="connsiteX1" fmla="*/ 52387 w 104774"/>
                <a:gd name="connsiteY1" fmla="*/ 104774 h 104774"/>
                <a:gd name="connsiteX2" fmla="*/ 0 w 104774"/>
                <a:gd name="connsiteY2" fmla="*/ 52387 h 104774"/>
                <a:gd name="connsiteX3" fmla="*/ 52387 w 104774"/>
                <a:gd name="connsiteY3" fmla="*/ 0 h 104774"/>
                <a:gd name="connsiteX4" fmla="*/ 104774 w 104774"/>
                <a:gd name="connsiteY4" fmla="*/ 52387 h 1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4" h="104774">
                  <a:moveTo>
                    <a:pt x="104774" y="52387"/>
                  </a:moveTo>
                  <a:cubicBezTo>
                    <a:pt x="104774" y="81320"/>
                    <a:pt x="81320" y="104774"/>
                    <a:pt x="52387" y="104774"/>
                  </a:cubicBezTo>
                  <a:cubicBezTo>
                    <a:pt x="23455" y="104774"/>
                    <a:pt x="0" y="81320"/>
                    <a:pt x="0" y="52387"/>
                  </a:cubicBezTo>
                  <a:cubicBezTo>
                    <a:pt x="0" y="23455"/>
                    <a:pt x="23455" y="0"/>
                    <a:pt x="52387" y="0"/>
                  </a:cubicBezTo>
                  <a:cubicBezTo>
                    <a:pt x="81320" y="0"/>
                    <a:pt x="104774" y="23455"/>
                    <a:pt x="104774" y="52387"/>
                  </a:cubicBezTo>
                  <a:close/>
                </a:path>
              </a:pathLst>
            </a:custGeom>
            <a:solidFill>
              <a:srgbClr val="003A65"/>
            </a:solidFill>
            <a:ln w="248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B0FD70-3CC9-7B74-E780-A91AC5048D89}"/>
                </a:ext>
              </a:extLst>
            </p:cNvPr>
            <p:cNvSpPr/>
            <p:nvPr/>
          </p:nvSpPr>
          <p:spPr>
            <a:xfrm>
              <a:off x="11128756" y="110607"/>
              <a:ext cx="863586" cy="324218"/>
            </a:xfrm>
            <a:custGeom>
              <a:avLst/>
              <a:gdLst>
                <a:gd name="connsiteX0" fmla="*/ 0 w 863586"/>
                <a:gd name="connsiteY0" fmla="*/ 0 h 324218"/>
                <a:gd name="connsiteX1" fmla="*/ 863586 w 863586"/>
                <a:gd name="connsiteY1" fmla="*/ 0 h 324218"/>
                <a:gd name="connsiteX2" fmla="*/ 863586 w 863586"/>
                <a:gd name="connsiteY2" fmla="*/ 324218 h 324218"/>
                <a:gd name="connsiteX3" fmla="*/ 0 w 863586"/>
                <a:gd name="connsiteY3" fmla="*/ 324218 h 32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586" h="324218">
                  <a:moveTo>
                    <a:pt x="0" y="0"/>
                  </a:moveTo>
                  <a:lnTo>
                    <a:pt x="863586" y="0"/>
                  </a:lnTo>
                  <a:lnTo>
                    <a:pt x="863586" y="324218"/>
                  </a:lnTo>
                  <a:lnTo>
                    <a:pt x="0" y="324218"/>
                  </a:lnTo>
                  <a:close/>
                </a:path>
              </a:pathLst>
            </a:custGeom>
            <a:solidFill>
              <a:srgbClr val="FFFFFF"/>
            </a:solidFill>
            <a:ln w="1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40" name="Graphic 22">
              <a:extLst>
                <a:ext uri="{FF2B5EF4-FFF2-40B4-BE49-F238E27FC236}">
                  <a16:creationId xmlns:a16="http://schemas.microsoft.com/office/drawing/2014/main" id="{82C72A16-5F82-F1C7-95E1-988FD8197ABA}"/>
                </a:ext>
              </a:extLst>
            </p:cNvPr>
            <p:cNvGrpSpPr/>
            <p:nvPr/>
          </p:nvGrpSpPr>
          <p:grpSpPr>
            <a:xfrm>
              <a:off x="11132495" y="124234"/>
              <a:ext cx="843461" cy="290308"/>
              <a:chOff x="11132495" y="124234"/>
              <a:chExt cx="843461" cy="290308"/>
            </a:xfrm>
            <a:solidFill>
              <a:srgbClr val="D5112D"/>
            </a:solidFill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D25BA55-CF6C-95EB-5223-5CA12DD4270B}"/>
                  </a:ext>
                </a:extLst>
              </p:cNvPr>
              <p:cNvSpPr/>
              <p:nvPr/>
            </p:nvSpPr>
            <p:spPr>
              <a:xfrm>
                <a:off x="11150369" y="148543"/>
                <a:ext cx="206662" cy="162474"/>
              </a:xfrm>
              <a:custGeom>
                <a:avLst/>
                <a:gdLst>
                  <a:gd name="connsiteX0" fmla="*/ 166612 w 206662"/>
                  <a:gd name="connsiteY0" fmla="*/ 162361 h 162474"/>
                  <a:gd name="connsiteX1" fmla="*/ 144593 w 206662"/>
                  <a:gd name="connsiteY1" fmla="*/ 159279 h 162474"/>
                  <a:gd name="connsiteX2" fmla="*/ 130415 w 206662"/>
                  <a:gd name="connsiteY2" fmla="*/ 144576 h 162474"/>
                  <a:gd name="connsiteX3" fmla="*/ 105109 w 206662"/>
                  <a:gd name="connsiteY3" fmla="*/ 145458 h 162474"/>
                  <a:gd name="connsiteX4" fmla="*/ 84861 w 206662"/>
                  <a:gd name="connsiteY4" fmla="*/ 136295 h 162474"/>
                  <a:gd name="connsiteX5" fmla="*/ 106479 w 206662"/>
                  <a:gd name="connsiteY5" fmla="*/ 129333 h 162474"/>
                  <a:gd name="connsiteX6" fmla="*/ 82393 w 206662"/>
                  <a:gd name="connsiteY6" fmla="*/ 125955 h 162474"/>
                  <a:gd name="connsiteX7" fmla="*/ 62363 w 206662"/>
                  <a:gd name="connsiteY7" fmla="*/ 115734 h 162474"/>
                  <a:gd name="connsiteX8" fmla="*/ 82722 w 206662"/>
                  <a:gd name="connsiteY8" fmla="*/ 108879 h 162474"/>
                  <a:gd name="connsiteX9" fmla="*/ 60882 w 206662"/>
                  <a:gd name="connsiteY9" fmla="*/ 106976 h 162474"/>
                  <a:gd name="connsiteX10" fmla="*/ 43289 w 206662"/>
                  <a:gd name="connsiteY10" fmla="*/ 97237 h 162474"/>
                  <a:gd name="connsiteX11" fmla="*/ 64715 w 206662"/>
                  <a:gd name="connsiteY11" fmla="*/ 90019 h 162474"/>
                  <a:gd name="connsiteX12" fmla="*/ 43041 w 206662"/>
                  <a:gd name="connsiteY12" fmla="*/ 88392 h 162474"/>
                  <a:gd name="connsiteX13" fmla="*/ 20514 w 206662"/>
                  <a:gd name="connsiteY13" fmla="*/ 76140 h 162474"/>
                  <a:gd name="connsiteX14" fmla="*/ 44083 w 206662"/>
                  <a:gd name="connsiteY14" fmla="*/ 71089 h 162474"/>
                  <a:gd name="connsiteX15" fmla="*/ 39268 w 206662"/>
                  <a:gd name="connsiteY15" fmla="*/ 63179 h 162474"/>
                  <a:gd name="connsiteX16" fmla="*/ 13180 w 206662"/>
                  <a:gd name="connsiteY16" fmla="*/ 54367 h 162474"/>
                  <a:gd name="connsiteX17" fmla="*/ 343 w 206662"/>
                  <a:gd name="connsiteY17" fmla="*/ 40789 h 162474"/>
                  <a:gd name="connsiteX18" fmla="*/ 23425 w 206662"/>
                  <a:gd name="connsiteY18" fmla="*/ 25402 h 162474"/>
                  <a:gd name="connsiteX19" fmla="*/ 34111 w 206662"/>
                  <a:gd name="connsiteY19" fmla="*/ 1503 h 162474"/>
                  <a:gd name="connsiteX20" fmla="*/ 59430 w 206662"/>
                  <a:gd name="connsiteY20" fmla="*/ 12149 h 162474"/>
                  <a:gd name="connsiteX21" fmla="*/ 73339 w 206662"/>
                  <a:gd name="connsiteY21" fmla="*/ 5376 h 162474"/>
                  <a:gd name="connsiteX22" fmla="*/ 90227 w 206662"/>
                  <a:gd name="connsiteY22" fmla="*/ 11131 h 162474"/>
                  <a:gd name="connsiteX23" fmla="*/ 89915 w 206662"/>
                  <a:gd name="connsiteY23" fmla="*/ 20322 h 162474"/>
                  <a:gd name="connsiteX24" fmla="*/ 79571 w 206662"/>
                  <a:gd name="connsiteY24" fmla="*/ 33484 h 162474"/>
                  <a:gd name="connsiteX25" fmla="*/ 85335 w 206662"/>
                  <a:gd name="connsiteY25" fmla="*/ 52489 h 162474"/>
                  <a:gd name="connsiteX26" fmla="*/ 139897 w 206662"/>
                  <a:gd name="connsiteY26" fmla="*/ 89541 h 162474"/>
                  <a:gd name="connsiteX27" fmla="*/ 165656 w 206662"/>
                  <a:gd name="connsiteY27" fmla="*/ 111614 h 162474"/>
                  <a:gd name="connsiteX28" fmla="*/ 166574 w 206662"/>
                  <a:gd name="connsiteY28" fmla="*/ 111186 h 162474"/>
                  <a:gd name="connsiteX29" fmla="*/ 203616 w 206662"/>
                  <a:gd name="connsiteY29" fmla="*/ 111186 h 162474"/>
                  <a:gd name="connsiteX30" fmla="*/ 206925 w 206662"/>
                  <a:gd name="connsiteY30" fmla="*/ 161722 h 162474"/>
                  <a:gd name="connsiteX31" fmla="*/ 166612 w 206662"/>
                  <a:gd name="connsiteY31" fmla="*/ 162361 h 162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06662" h="162474">
                    <a:moveTo>
                      <a:pt x="166612" y="162361"/>
                    </a:moveTo>
                    <a:cubicBezTo>
                      <a:pt x="166612" y="162361"/>
                      <a:pt x="150890" y="162262"/>
                      <a:pt x="144593" y="159279"/>
                    </a:cubicBezTo>
                    <a:cubicBezTo>
                      <a:pt x="137745" y="156037"/>
                      <a:pt x="130415" y="144576"/>
                      <a:pt x="130415" y="144576"/>
                    </a:cubicBezTo>
                    <a:cubicBezTo>
                      <a:pt x="130415" y="144576"/>
                      <a:pt x="113079" y="146854"/>
                      <a:pt x="105109" y="145458"/>
                    </a:cubicBezTo>
                    <a:cubicBezTo>
                      <a:pt x="96780" y="143999"/>
                      <a:pt x="84861" y="136295"/>
                      <a:pt x="84861" y="136295"/>
                    </a:cubicBezTo>
                    <a:cubicBezTo>
                      <a:pt x="92822" y="135344"/>
                      <a:pt x="98769" y="134376"/>
                      <a:pt x="106479" y="129333"/>
                    </a:cubicBezTo>
                    <a:cubicBezTo>
                      <a:pt x="106479" y="129333"/>
                      <a:pt x="91132" y="128674"/>
                      <a:pt x="82393" y="125955"/>
                    </a:cubicBezTo>
                    <a:cubicBezTo>
                      <a:pt x="74782" y="123586"/>
                      <a:pt x="62363" y="115734"/>
                      <a:pt x="62363" y="115734"/>
                    </a:cubicBezTo>
                    <a:cubicBezTo>
                      <a:pt x="69458" y="114309"/>
                      <a:pt x="77134" y="114486"/>
                      <a:pt x="82722" y="108879"/>
                    </a:cubicBezTo>
                    <a:cubicBezTo>
                      <a:pt x="82722" y="108879"/>
                      <a:pt x="67691" y="108990"/>
                      <a:pt x="60882" y="106976"/>
                    </a:cubicBezTo>
                    <a:cubicBezTo>
                      <a:pt x="54081" y="104969"/>
                      <a:pt x="43289" y="97237"/>
                      <a:pt x="43289" y="97237"/>
                    </a:cubicBezTo>
                    <a:cubicBezTo>
                      <a:pt x="51550" y="96656"/>
                      <a:pt x="59405" y="95420"/>
                      <a:pt x="64715" y="90019"/>
                    </a:cubicBezTo>
                    <a:cubicBezTo>
                      <a:pt x="64715" y="90019"/>
                      <a:pt x="49492" y="90439"/>
                      <a:pt x="43041" y="88392"/>
                    </a:cubicBezTo>
                    <a:cubicBezTo>
                      <a:pt x="34141" y="85561"/>
                      <a:pt x="20514" y="76140"/>
                      <a:pt x="20514" y="76140"/>
                    </a:cubicBezTo>
                    <a:cubicBezTo>
                      <a:pt x="29082" y="75616"/>
                      <a:pt x="37603" y="75019"/>
                      <a:pt x="44083" y="71089"/>
                    </a:cubicBezTo>
                    <a:lnTo>
                      <a:pt x="39268" y="63179"/>
                    </a:lnTo>
                    <a:cubicBezTo>
                      <a:pt x="33453" y="53634"/>
                      <a:pt x="21274" y="57000"/>
                      <a:pt x="13180" y="54367"/>
                    </a:cubicBezTo>
                    <a:cubicBezTo>
                      <a:pt x="5235" y="51784"/>
                      <a:pt x="778" y="44739"/>
                      <a:pt x="343" y="40789"/>
                    </a:cubicBezTo>
                    <a:cubicBezTo>
                      <a:pt x="-421" y="33822"/>
                      <a:pt x="3984" y="23181"/>
                      <a:pt x="23425" y="25402"/>
                    </a:cubicBezTo>
                    <a:cubicBezTo>
                      <a:pt x="13756" y="13488"/>
                      <a:pt x="23822" y="4931"/>
                      <a:pt x="34111" y="1503"/>
                    </a:cubicBezTo>
                    <a:cubicBezTo>
                      <a:pt x="43993" y="-1788"/>
                      <a:pt x="52719" y="-890"/>
                      <a:pt x="59430" y="12149"/>
                    </a:cubicBezTo>
                    <a:cubicBezTo>
                      <a:pt x="59430" y="12149"/>
                      <a:pt x="68451" y="6249"/>
                      <a:pt x="73339" y="5376"/>
                    </a:cubicBezTo>
                    <a:cubicBezTo>
                      <a:pt x="80139" y="4161"/>
                      <a:pt x="87806" y="5986"/>
                      <a:pt x="90227" y="11131"/>
                    </a:cubicBezTo>
                    <a:cubicBezTo>
                      <a:pt x="91222" y="13249"/>
                      <a:pt x="91584" y="17677"/>
                      <a:pt x="89915" y="20322"/>
                    </a:cubicBezTo>
                    <a:cubicBezTo>
                      <a:pt x="87277" y="24504"/>
                      <a:pt x="81471" y="27367"/>
                      <a:pt x="79571" y="33484"/>
                    </a:cubicBezTo>
                    <a:cubicBezTo>
                      <a:pt x="77424" y="40406"/>
                      <a:pt x="85335" y="52489"/>
                      <a:pt x="85335" y="52489"/>
                    </a:cubicBezTo>
                    <a:cubicBezTo>
                      <a:pt x="85335" y="52489"/>
                      <a:pt x="122706" y="76428"/>
                      <a:pt x="139897" y="89541"/>
                    </a:cubicBezTo>
                    <a:cubicBezTo>
                      <a:pt x="149041" y="96516"/>
                      <a:pt x="165656" y="111614"/>
                      <a:pt x="165656" y="111614"/>
                    </a:cubicBezTo>
                    <a:lnTo>
                      <a:pt x="166574" y="111186"/>
                    </a:lnTo>
                    <a:lnTo>
                      <a:pt x="203616" y="111186"/>
                    </a:lnTo>
                    <a:lnTo>
                      <a:pt x="206925" y="161722"/>
                    </a:lnTo>
                    <a:lnTo>
                      <a:pt x="166612" y="162361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D6179AE-BC7B-093E-6F70-04D314C2A907}"/>
                  </a:ext>
                </a:extLst>
              </p:cNvPr>
              <p:cNvSpPr/>
              <p:nvPr/>
            </p:nvSpPr>
            <p:spPr>
              <a:xfrm>
                <a:off x="11207561" y="202892"/>
                <a:ext cx="80155" cy="60917"/>
              </a:xfrm>
              <a:custGeom>
                <a:avLst/>
                <a:gdLst>
                  <a:gd name="connsiteX0" fmla="*/ 80414 w 80155"/>
                  <a:gd name="connsiteY0" fmla="*/ 60806 h 60917"/>
                  <a:gd name="connsiteX1" fmla="*/ 259 w 80155"/>
                  <a:gd name="connsiteY1" fmla="*/ -112 h 60917"/>
                  <a:gd name="connsiteX2" fmla="*/ 80414 w 80155"/>
                  <a:gd name="connsiteY2" fmla="*/ 60806 h 6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155" h="60917">
                    <a:moveTo>
                      <a:pt x="80414" y="60806"/>
                    </a:moveTo>
                    <a:cubicBezTo>
                      <a:pt x="62945" y="31461"/>
                      <a:pt x="32644" y="15555"/>
                      <a:pt x="259" y="-112"/>
                    </a:cubicBezTo>
                    <a:cubicBezTo>
                      <a:pt x="19683" y="29315"/>
                      <a:pt x="45545" y="47227"/>
                      <a:pt x="80414" y="6080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0D2D888-D065-7AF0-8CB8-6661F6863D66}"/>
                  </a:ext>
                </a:extLst>
              </p:cNvPr>
              <p:cNvSpPr/>
              <p:nvPr/>
            </p:nvSpPr>
            <p:spPr>
              <a:xfrm>
                <a:off x="11213606" y="144128"/>
                <a:ext cx="22851" cy="21717"/>
              </a:xfrm>
              <a:custGeom>
                <a:avLst/>
                <a:gdLst>
                  <a:gd name="connsiteX0" fmla="*/ 22773 w 22851"/>
                  <a:gd name="connsiteY0" fmla="*/ 11354 h 21717"/>
                  <a:gd name="connsiteX1" fmla="*/ 15870 w 22851"/>
                  <a:gd name="connsiteY1" fmla="*/ 21328 h 21717"/>
                  <a:gd name="connsiteX2" fmla="*/ 6521 w 22851"/>
                  <a:gd name="connsiteY2" fmla="*/ 18510 h 21717"/>
                  <a:gd name="connsiteX3" fmla="*/ 250 w 22851"/>
                  <a:gd name="connsiteY3" fmla="*/ -144 h 21717"/>
                  <a:gd name="connsiteX4" fmla="*/ 22773 w 22851"/>
                  <a:gd name="connsiteY4" fmla="*/ 11354 h 2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51" h="21717">
                    <a:moveTo>
                      <a:pt x="22773" y="11354"/>
                    </a:moveTo>
                    <a:cubicBezTo>
                      <a:pt x="24071" y="16347"/>
                      <a:pt x="21463" y="19952"/>
                      <a:pt x="15870" y="21328"/>
                    </a:cubicBezTo>
                    <a:cubicBezTo>
                      <a:pt x="13091" y="22012"/>
                      <a:pt x="9876" y="21332"/>
                      <a:pt x="6521" y="18510"/>
                    </a:cubicBezTo>
                    <a:cubicBezTo>
                      <a:pt x="8135" y="10213"/>
                      <a:pt x="7328" y="6958"/>
                      <a:pt x="250" y="-144"/>
                    </a:cubicBezTo>
                    <a:cubicBezTo>
                      <a:pt x="17949" y="2909"/>
                      <a:pt x="18619" y="9249"/>
                      <a:pt x="22773" y="11354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49AB014-C439-BE44-CD08-42A58E5CF2E6}"/>
                  </a:ext>
                </a:extLst>
              </p:cNvPr>
              <p:cNvSpPr/>
              <p:nvPr/>
            </p:nvSpPr>
            <p:spPr>
              <a:xfrm>
                <a:off x="11160397" y="147874"/>
                <a:ext cx="28882" cy="16714"/>
              </a:xfrm>
              <a:custGeom>
                <a:avLst/>
                <a:gdLst>
                  <a:gd name="connsiteX0" fmla="*/ 26616 w 28882"/>
                  <a:gd name="connsiteY0" fmla="*/ 3741 h 16714"/>
                  <a:gd name="connsiteX1" fmla="*/ 25442 w 28882"/>
                  <a:gd name="connsiteY1" fmla="*/ 15132 h 16714"/>
                  <a:gd name="connsiteX2" fmla="*/ 15491 w 28882"/>
                  <a:gd name="connsiteY2" fmla="*/ 15696 h 16714"/>
                  <a:gd name="connsiteX3" fmla="*/ 229 w 28882"/>
                  <a:gd name="connsiteY3" fmla="*/ 820 h 16714"/>
                  <a:gd name="connsiteX4" fmla="*/ 26616 w 28882"/>
                  <a:gd name="connsiteY4" fmla="*/ 3741 h 1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82" h="16714">
                    <a:moveTo>
                      <a:pt x="26616" y="3741"/>
                    </a:moveTo>
                    <a:cubicBezTo>
                      <a:pt x="30360" y="7848"/>
                      <a:pt x="29831" y="12005"/>
                      <a:pt x="25442" y="15132"/>
                    </a:cubicBezTo>
                    <a:cubicBezTo>
                      <a:pt x="23265" y="16685"/>
                      <a:pt x="19986" y="17142"/>
                      <a:pt x="15491" y="15696"/>
                    </a:cubicBezTo>
                    <a:cubicBezTo>
                      <a:pt x="12712" y="7605"/>
                      <a:pt x="10308" y="4911"/>
                      <a:pt x="229" y="820"/>
                    </a:cubicBezTo>
                    <a:cubicBezTo>
                      <a:pt x="17903" y="-2332"/>
                      <a:pt x="21762" y="3214"/>
                      <a:pt x="26616" y="3741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AA8E253-5850-9E77-C7F2-15B00FEC1857}"/>
                  </a:ext>
                </a:extLst>
              </p:cNvPr>
              <p:cNvSpPr/>
              <p:nvPr/>
            </p:nvSpPr>
            <p:spPr>
              <a:xfrm>
                <a:off x="11133263" y="180027"/>
                <a:ext cx="31353" cy="14616"/>
              </a:xfrm>
              <a:custGeom>
                <a:avLst/>
                <a:gdLst>
                  <a:gd name="connsiteX0" fmla="*/ 25713 w 31353"/>
                  <a:gd name="connsiteY0" fmla="*/ -131 h 14616"/>
                  <a:gd name="connsiteX1" fmla="*/ 30520 w 31353"/>
                  <a:gd name="connsiteY1" fmla="*/ 10613 h 14616"/>
                  <a:gd name="connsiteX2" fmla="*/ 21764 w 31353"/>
                  <a:gd name="connsiteY2" fmla="*/ 14486 h 14616"/>
                  <a:gd name="connsiteX3" fmla="*/ 219 w 31353"/>
                  <a:gd name="connsiteY3" fmla="*/ 6111 h 14616"/>
                  <a:gd name="connsiteX4" fmla="*/ 25713 w 31353"/>
                  <a:gd name="connsiteY4" fmla="*/ -131 h 1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53" h="14616">
                    <a:moveTo>
                      <a:pt x="25713" y="-131"/>
                    </a:moveTo>
                    <a:cubicBezTo>
                      <a:pt x="31233" y="2341"/>
                      <a:pt x="32894" y="6296"/>
                      <a:pt x="30520" y="10613"/>
                    </a:cubicBezTo>
                    <a:cubicBezTo>
                      <a:pt x="29337" y="12764"/>
                      <a:pt x="26597" y="14280"/>
                      <a:pt x="21764" y="14486"/>
                    </a:cubicBezTo>
                    <a:cubicBezTo>
                      <a:pt x="15066" y="8067"/>
                      <a:pt x="11493" y="6428"/>
                      <a:pt x="219" y="6111"/>
                    </a:cubicBezTo>
                    <a:cubicBezTo>
                      <a:pt x="14661" y="-2714"/>
                      <a:pt x="21026" y="1027"/>
                      <a:pt x="25713" y="-131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52928FB-D2C4-8AA5-2223-584914EB51BA}"/>
                  </a:ext>
                </a:extLst>
              </p:cNvPr>
              <p:cNvSpPr/>
              <p:nvPr/>
            </p:nvSpPr>
            <p:spPr>
              <a:xfrm>
                <a:off x="11492066" y="240591"/>
                <a:ext cx="219555" cy="154235"/>
              </a:xfrm>
              <a:custGeom>
                <a:avLst/>
                <a:gdLst>
                  <a:gd name="connsiteX0" fmla="*/ 38484 w 219555"/>
                  <a:gd name="connsiteY0" fmla="*/ 93546 h 154235"/>
                  <a:gd name="connsiteX1" fmla="*/ 17058 w 219555"/>
                  <a:gd name="connsiteY1" fmla="*/ 85092 h 154235"/>
                  <a:gd name="connsiteX2" fmla="*/ 956 w 219555"/>
                  <a:gd name="connsiteY2" fmla="*/ 92841 h 154235"/>
                  <a:gd name="connsiteX3" fmla="*/ 4678 w 219555"/>
                  <a:gd name="connsiteY3" fmla="*/ 104368 h 154235"/>
                  <a:gd name="connsiteX4" fmla="*/ 17242 w 219555"/>
                  <a:gd name="connsiteY4" fmla="*/ 111351 h 154235"/>
                  <a:gd name="connsiteX5" fmla="*/ 8785 w 219555"/>
                  <a:gd name="connsiteY5" fmla="*/ 122771 h 154235"/>
                  <a:gd name="connsiteX6" fmla="*/ 13652 w 219555"/>
                  <a:gd name="connsiteY6" fmla="*/ 132032 h 154235"/>
                  <a:gd name="connsiteX7" fmla="*/ 25374 w 219555"/>
                  <a:gd name="connsiteY7" fmla="*/ 137907 h 154235"/>
                  <a:gd name="connsiteX8" fmla="*/ 38604 w 219555"/>
                  <a:gd name="connsiteY8" fmla="*/ 136984 h 154235"/>
                  <a:gd name="connsiteX9" fmla="*/ 40683 w 219555"/>
                  <a:gd name="connsiteY9" fmla="*/ 145549 h 154235"/>
                  <a:gd name="connsiteX10" fmla="*/ 59988 w 219555"/>
                  <a:gd name="connsiteY10" fmla="*/ 154085 h 154235"/>
                  <a:gd name="connsiteX11" fmla="*/ 71673 w 219555"/>
                  <a:gd name="connsiteY11" fmla="*/ 148980 h 154235"/>
                  <a:gd name="connsiteX12" fmla="*/ 78077 w 219555"/>
                  <a:gd name="connsiteY12" fmla="*/ 135109 h 154235"/>
                  <a:gd name="connsiteX13" fmla="*/ 95527 w 219555"/>
                  <a:gd name="connsiteY13" fmla="*/ 122219 h 154235"/>
                  <a:gd name="connsiteX14" fmla="*/ 101925 w 219555"/>
                  <a:gd name="connsiteY14" fmla="*/ 137070 h 154235"/>
                  <a:gd name="connsiteX15" fmla="*/ 116456 w 219555"/>
                  <a:gd name="connsiteY15" fmla="*/ 127249 h 154235"/>
                  <a:gd name="connsiteX16" fmla="*/ 121300 w 219555"/>
                  <a:gd name="connsiteY16" fmla="*/ 112896 h 154235"/>
                  <a:gd name="connsiteX17" fmla="*/ 129218 w 219555"/>
                  <a:gd name="connsiteY17" fmla="*/ 128872 h 154235"/>
                  <a:gd name="connsiteX18" fmla="*/ 144288 w 219555"/>
                  <a:gd name="connsiteY18" fmla="*/ 119051 h 154235"/>
                  <a:gd name="connsiteX19" fmla="*/ 151979 w 219555"/>
                  <a:gd name="connsiteY19" fmla="*/ 104587 h 154235"/>
                  <a:gd name="connsiteX20" fmla="*/ 156285 w 219555"/>
                  <a:gd name="connsiteY20" fmla="*/ 121584 h 154235"/>
                  <a:gd name="connsiteX21" fmla="*/ 172432 w 219555"/>
                  <a:gd name="connsiteY21" fmla="*/ 109118 h 154235"/>
                  <a:gd name="connsiteX22" fmla="*/ 176737 w 219555"/>
                  <a:gd name="connsiteY22" fmla="*/ 97031 h 154235"/>
                  <a:gd name="connsiteX23" fmla="*/ 202898 w 219555"/>
                  <a:gd name="connsiteY23" fmla="*/ 86851 h 154235"/>
                  <a:gd name="connsiteX24" fmla="*/ 184837 w 219555"/>
                  <a:gd name="connsiteY24" fmla="*/ 74785 h 154235"/>
                  <a:gd name="connsiteX25" fmla="*/ 178494 w 219555"/>
                  <a:gd name="connsiteY25" fmla="*/ 65120 h 154235"/>
                  <a:gd name="connsiteX26" fmla="*/ 178494 w 219555"/>
                  <a:gd name="connsiteY26" fmla="*/ 56279 h 154235"/>
                  <a:gd name="connsiteX27" fmla="*/ 193191 w 219555"/>
                  <a:gd name="connsiteY27" fmla="*/ 41910 h 154235"/>
                  <a:gd name="connsiteX28" fmla="*/ 219960 w 219555"/>
                  <a:gd name="connsiteY28" fmla="*/ 29386 h 154235"/>
                  <a:gd name="connsiteX29" fmla="*/ 214594 w 219555"/>
                  <a:gd name="connsiteY29" fmla="*/ 7659 h 154235"/>
                  <a:gd name="connsiteX30" fmla="*/ 152131 w 219555"/>
                  <a:gd name="connsiteY30" fmla="*/ -78 h 154235"/>
                  <a:gd name="connsiteX31" fmla="*/ 83087 w 219555"/>
                  <a:gd name="connsiteY31" fmla="*/ 13682 h 154235"/>
                  <a:gd name="connsiteX32" fmla="*/ 121556 w 219555"/>
                  <a:gd name="connsiteY32" fmla="*/ 40365 h 154235"/>
                  <a:gd name="connsiteX33" fmla="*/ 111832 w 219555"/>
                  <a:gd name="connsiteY33" fmla="*/ 47805 h 154235"/>
                  <a:gd name="connsiteX34" fmla="*/ 113407 w 219555"/>
                  <a:gd name="connsiteY34" fmla="*/ 55908 h 154235"/>
                  <a:gd name="connsiteX35" fmla="*/ 125479 w 219555"/>
                  <a:gd name="connsiteY35" fmla="*/ 62908 h 154235"/>
                  <a:gd name="connsiteX36" fmla="*/ 126004 w 219555"/>
                  <a:gd name="connsiteY36" fmla="*/ 70644 h 154235"/>
                  <a:gd name="connsiteX37" fmla="*/ 97660 w 219555"/>
                  <a:gd name="connsiteY37" fmla="*/ 80589 h 154235"/>
                  <a:gd name="connsiteX38" fmla="*/ 59804 w 219555"/>
                  <a:gd name="connsiteY38" fmla="*/ 96450 h 154235"/>
                  <a:gd name="connsiteX39" fmla="*/ 38484 w 219555"/>
                  <a:gd name="connsiteY39" fmla="*/ 93546 h 15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9555" h="154235">
                    <a:moveTo>
                      <a:pt x="38484" y="93546"/>
                    </a:moveTo>
                    <a:cubicBezTo>
                      <a:pt x="31953" y="92005"/>
                      <a:pt x="23983" y="85063"/>
                      <a:pt x="17058" y="85092"/>
                    </a:cubicBezTo>
                    <a:cubicBezTo>
                      <a:pt x="9767" y="85129"/>
                      <a:pt x="4623" y="88421"/>
                      <a:pt x="956" y="92841"/>
                    </a:cubicBezTo>
                    <a:cubicBezTo>
                      <a:pt x="-795" y="94955"/>
                      <a:pt x="1950" y="102852"/>
                      <a:pt x="4678" y="104368"/>
                    </a:cubicBezTo>
                    <a:lnTo>
                      <a:pt x="17242" y="111351"/>
                    </a:lnTo>
                    <a:cubicBezTo>
                      <a:pt x="17242" y="111351"/>
                      <a:pt x="9378" y="118655"/>
                      <a:pt x="8785" y="122771"/>
                    </a:cubicBezTo>
                    <a:cubicBezTo>
                      <a:pt x="8264" y="126343"/>
                      <a:pt x="10484" y="129210"/>
                      <a:pt x="13652" y="132032"/>
                    </a:cubicBezTo>
                    <a:cubicBezTo>
                      <a:pt x="17784" y="135711"/>
                      <a:pt x="18796" y="137132"/>
                      <a:pt x="25374" y="137907"/>
                    </a:cubicBezTo>
                    <a:cubicBezTo>
                      <a:pt x="29306" y="138372"/>
                      <a:pt x="38604" y="136984"/>
                      <a:pt x="38604" y="136984"/>
                    </a:cubicBezTo>
                    <a:cubicBezTo>
                      <a:pt x="38604" y="136984"/>
                      <a:pt x="38386" y="142842"/>
                      <a:pt x="40683" y="145549"/>
                    </a:cubicBezTo>
                    <a:cubicBezTo>
                      <a:pt x="44845" y="150451"/>
                      <a:pt x="51915" y="154773"/>
                      <a:pt x="59988" y="154085"/>
                    </a:cubicBezTo>
                    <a:cubicBezTo>
                      <a:pt x="66293" y="153545"/>
                      <a:pt x="68340" y="152775"/>
                      <a:pt x="71673" y="148980"/>
                    </a:cubicBezTo>
                    <a:cubicBezTo>
                      <a:pt x="74315" y="145969"/>
                      <a:pt x="73787" y="138277"/>
                      <a:pt x="78077" y="135109"/>
                    </a:cubicBezTo>
                    <a:lnTo>
                      <a:pt x="95527" y="122219"/>
                    </a:lnTo>
                    <a:cubicBezTo>
                      <a:pt x="103061" y="125906"/>
                      <a:pt x="102862" y="131402"/>
                      <a:pt x="101925" y="137070"/>
                    </a:cubicBezTo>
                    <a:cubicBezTo>
                      <a:pt x="101925" y="137070"/>
                      <a:pt x="113124" y="131348"/>
                      <a:pt x="116456" y="127249"/>
                    </a:cubicBezTo>
                    <a:cubicBezTo>
                      <a:pt x="119928" y="122981"/>
                      <a:pt x="121300" y="112896"/>
                      <a:pt x="121300" y="112896"/>
                    </a:cubicBezTo>
                    <a:cubicBezTo>
                      <a:pt x="128392" y="118070"/>
                      <a:pt x="130738" y="122693"/>
                      <a:pt x="129218" y="128872"/>
                    </a:cubicBezTo>
                    <a:cubicBezTo>
                      <a:pt x="129218" y="128872"/>
                      <a:pt x="140619" y="123113"/>
                      <a:pt x="144288" y="119051"/>
                    </a:cubicBezTo>
                    <a:cubicBezTo>
                      <a:pt x="148418" y="114474"/>
                      <a:pt x="151979" y="104587"/>
                      <a:pt x="151979" y="104587"/>
                    </a:cubicBezTo>
                    <a:cubicBezTo>
                      <a:pt x="157171" y="108669"/>
                      <a:pt x="158266" y="114478"/>
                      <a:pt x="156285" y="121584"/>
                    </a:cubicBezTo>
                    <a:cubicBezTo>
                      <a:pt x="156285" y="121584"/>
                      <a:pt x="169026" y="114680"/>
                      <a:pt x="172432" y="109118"/>
                    </a:cubicBezTo>
                    <a:cubicBezTo>
                      <a:pt x="175124" y="104722"/>
                      <a:pt x="176737" y="97031"/>
                      <a:pt x="176737" y="97031"/>
                    </a:cubicBezTo>
                    <a:cubicBezTo>
                      <a:pt x="192219" y="97941"/>
                      <a:pt x="202217" y="92495"/>
                      <a:pt x="202898" y="86851"/>
                    </a:cubicBezTo>
                    <a:cubicBezTo>
                      <a:pt x="203427" y="82480"/>
                      <a:pt x="197302" y="76515"/>
                      <a:pt x="184837" y="74785"/>
                    </a:cubicBezTo>
                    <a:cubicBezTo>
                      <a:pt x="184837" y="74785"/>
                      <a:pt x="180235" y="69227"/>
                      <a:pt x="178494" y="65120"/>
                    </a:cubicBezTo>
                    <a:cubicBezTo>
                      <a:pt x="177296" y="62294"/>
                      <a:pt x="177207" y="59080"/>
                      <a:pt x="178494" y="56279"/>
                    </a:cubicBezTo>
                    <a:cubicBezTo>
                      <a:pt x="181067" y="50664"/>
                      <a:pt x="187064" y="45943"/>
                      <a:pt x="193191" y="41910"/>
                    </a:cubicBezTo>
                    <a:cubicBezTo>
                      <a:pt x="201618" y="36365"/>
                      <a:pt x="219960" y="29386"/>
                      <a:pt x="219960" y="29386"/>
                    </a:cubicBezTo>
                    <a:lnTo>
                      <a:pt x="214594" y="7659"/>
                    </a:lnTo>
                    <a:lnTo>
                      <a:pt x="152131" y="-78"/>
                    </a:lnTo>
                    <a:lnTo>
                      <a:pt x="83087" y="13682"/>
                    </a:lnTo>
                    <a:cubicBezTo>
                      <a:pt x="95671" y="18349"/>
                      <a:pt x="123857" y="34313"/>
                      <a:pt x="121556" y="40365"/>
                    </a:cubicBezTo>
                    <a:cubicBezTo>
                      <a:pt x="120695" y="42631"/>
                      <a:pt x="114699" y="44773"/>
                      <a:pt x="111832" y="47805"/>
                    </a:cubicBezTo>
                    <a:cubicBezTo>
                      <a:pt x="109721" y="50038"/>
                      <a:pt x="111331" y="53605"/>
                      <a:pt x="113407" y="55908"/>
                    </a:cubicBezTo>
                    <a:cubicBezTo>
                      <a:pt x="116310" y="59134"/>
                      <a:pt x="123248" y="59876"/>
                      <a:pt x="125479" y="62908"/>
                    </a:cubicBezTo>
                    <a:cubicBezTo>
                      <a:pt x="127487" y="65639"/>
                      <a:pt x="128399" y="68074"/>
                      <a:pt x="126004" y="70644"/>
                    </a:cubicBezTo>
                    <a:cubicBezTo>
                      <a:pt x="121276" y="75720"/>
                      <a:pt x="105373" y="77854"/>
                      <a:pt x="97660" y="80589"/>
                    </a:cubicBezTo>
                    <a:cubicBezTo>
                      <a:pt x="83603" y="85574"/>
                      <a:pt x="59804" y="96450"/>
                      <a:pt x="59804" y="96450"/>
                    </a:cubicBezTo>
                    <a:cubicBezTo>
                      <a:pt x="52401" y="97229"/>
                      <a:pt x="45306" y="95157"/>
                      <a:pt x="38484" y="9354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4282D24-1B2D-FB73-8200-CD5939506B2E}"/>
                  </a:ext>
                </a:extLst>
              </p:cNvPr>
              <p:cNvSpPr/>
              <p:nvPr/>
            </p:nvSpPr>
            <p:spPr>
              <a:xfrm>
                <a:off x="11506252" y="286917"/>
                <a:ext cx="173671" cy="95049"/>
              </a:xfrm>
              <a:custGeom>
                <a:avLst/>
                <a:gdLst>
                  <a:gd name="connsiteX0" fmla="*/ 48603 w 173671"/>
                  <a:gd name="connsiteY0" fmla="*/ 57884 h 95049"/>
                  <a:gd name="connsiteX1" fmla="*/ 75173 w 173671"/>
                  <a:gd name="connsiteY1" fmla="*/ 46819 h 95049"/>
                  <a:gd name="connsiteX2" fmla="*/ 121489 w 173671"/>
                  <a:gd name="connsiteY2" fmla="*/ 27432 h 95049"/>
                  <a:gd name="connsiteX3" fmla="*/ 122704 w 173671"/>
                  <a:gd name="connsiteY3" fmla="*/ 21050 h 95049"/>
                  <a:gd name="connsiteX4" fmla="*/ 113593 w 173671"/>
                  <a:gd name="connsiteY4" fmla="*/ 4839 h 95049"/>
                  <a:gd name="connsiteX5" fmla="*/ 116630 w 173671"/>
                  <a:gd name="connsiteY5" fmla="*/ -71 h 95049"/>
                  <a:gd name="connsiteX6" fmla="*/ 133030 w 173671"/>
                  <a:gd name="connsiteY6" fmla="*/ 7789 h 95049"/>
                  <a:gd name="connsiteX7" fmla="*/ 140318 w 173671"/>
                  <a:gd name="connsiteY7" fmla="*/ 17120 h 95049"/>
                  <a:gd name="connsiteX8" fmla="*/ 154288 w 173671"/>
                  <a:gd name="connsiteY8" fmla="*/ 18100 h 95049"/>
                  <a:gd name="connsiteX9" fmla="*/ 160362 w 173671"/>
                  <a:gd name="connsiteY9" fmla="*/ 32346 h 95049"/>
                  <a:gd name="connsiteX10" fmla="*/ 173117 w 173671"/>
                  <a:gd name="connsiteY10" fmla="*/ 35782 h 95049"/>
                  <a:gd name="connsiteX11" fmla="*/ 173725 w 173671"/>
                  <a:gd name="connsiteY11" fmla="*/ 39712 h 95049"/>
                  <a:gd name="connsiteX12" fmla="*/ 164685 w 173671"/>
                  <a:gd name="connsiteY12" fmla="*/ 42843 h 95049"/>
                  <a:gd name="connsiteX13" fmla="*/ 152537 w 173671"/>
                  <a:gd name="connsiteY13" fmla="*/ 39828 h 95049"/>
                  <a:gd name="connsiteX14" fmla="*/ 153836 w 173671"/>
                  <a:gd name="connsiteY14" fmla="*/ 52615 h 95049"/>
                  <a:gd name="connsiteX15" fmla="*/ 149584 w 173671"/>
                  <a:gd name="connsiteY15" fmla="*/ 58510 h 95049"/>
                  <a:gd name="connsiteX16" fmla="*/ 133030 w 173671"/>
                  <a:gd name="connsiteY16" fmla="*/ 48063 h 95049"/>
                  <a:gd name="connsiteX17" fmla="*/ 128313 w 173671"/>
                  <a:gd name="connsiteY17" fmla="*/ 61468 h 95049"/>
                  <a:gd name="connsiteX18" fmla="*/ 122239 w 173671"/>
                  <a:gd name="connsiteY18" fmla="*/ 67854 h 95049"/>
                  <a:gd name="connsiteX19" fmla="*/ 117380 w 173671"/>
                  <a:gd name="connsiteY19" fmla="*/ 61468 h 95049"/>
                  <a:gd name="connsiteX20" fmla="*/ 102053 w 173671"/>
                  <a:gd name="connsiteY20" fmla="*/ 56409 h 95049"/>
                  <a:gd name="connsiteX21" fmla="*/ 96598 w 173671"/>
                  <a:gd name="connsiteY21" fmla="*/ 71895 h 95049"/>
                  <a:gd name="connsiteX22" fmla="*/ 93395 w 173671"/>
                  <a:gd name="connsiteY22" fmla="*/ 76810 h 95049"/>
                  <a:gd name="connsiteX23" fmla="*/ 89143 w 173671"/>
                  <a:gd name="connsiteY23" fmla="*/ 70425 h 95049"/>
                  <a:gd name="connsiteX24" fmla="*/ 80032 w 173671"/>
                  <a:gd name="connsiteY24" fmla="*/ 66004 h 95049"/>
                  <a:gd name="connsiteX25" fmla="*/ 56499 w 173671"/>
                  <a:gd name="connsiteY25" fmla="*/ 81721 h 95049"/>
                  <a:gd name="connsiteX26" fmla="*/ 47399 w 173671"/>
                  <a:gd name="connsiteY26" fmla="*/ 94010 h 95049"/>
                  <a:gd name="connsiteX27" fmla="*/ 39027 w 173671"/>
                  <a:gd name="connsiteY27" fmla="*/ 93515 h 95049"/>
                  <a:gd name="connsiteX28" fmla="*/ 35382 w 173671"/>
                  <a:gd name="connsiteY28" fmla="*/ 90080 h 95049"/>
                  <a:gd name="connsiteX29" fmla="*/ 37670 w 173671"/>
                  <a:gd name="connsiteY29" fmla="*/ 79496 h 95049"/>
                  <a:gd name="connsiteX30" fmla="*/ 16683 w 173671"/>
                  <a:gd name="connsiteY30" fmla="*/ 81593 h 95049"/>
                  <a:gd name="connsiteX31" fmla="*/ 9396 w 173671"/>
                  <a:gd name="connsiteY31" fmla="*/ 76192 h 95049"/>
                  <a:gd name="connsiteX32" fmla="*/ 20056 w 173671"/>
                  <a:gd name="connsiteY32" fmla="*/ 64270 h 95049"/>
                  <a:gd name="connsiteX33" fmla="*/ 2416 w 173671"/>
                  <a:gd name="connsiteY33" fmla="*/ 56162 h 95049"/>
                  <a:gd name="connsiteX34" fmla="*/ 1204 w 173671"/>
                  <a:gd name="connsiteY34" fmla="*/ 49286 h 95049"/>
                  <a:gd name="connsiteX35" fmla="*/ 10920 w 173671"/>
                  <a:gd name="connsiteY35" fmla="*/ 47812 h 95049"/>
                  <a:gd name="connsiteX36" fmla="*/ 26131 w 173671"/>
                  <a:gd name="connsiteY36" fmla="*/ 55429 h 95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73671" h="95049">
                    <a:moveTo>
                      <a:pt x="48603" y="57884"/>
                    </a:moveTo>
                    <a:cubicBezTo>
                      <a:pt x="48603" y="57884"/>
                      <a:pt x="65957" y="50502"/>
                      <a:pt x="75173" y="46819"/>
                    </a:cubicBezTo>
                    <a:cubicBezTo>
                      <a:pt x="89704" y="41010"/>
                      <a:pt x="115105" y="39482"/>
                      <a:pt x="121489" y="27432"/>
                    </a:cubicBezTo>
                    <a:cubicBezTo>
                      <a:pt x="121489" y="27432"/>
                      <a:pt x="123295" y="24758"/>
                      <a:pt x="122704" y="21050"/>
                    </a:cubicBezTo>
                    <a:cubicBezTo>
                      <a:pt x="121819" y="15493"/>
                      <a:pt x="109845" y="10903"/>
                      <a:pt x="113593" y="4839"/>
                    </a:cubicBezTo>
                    <a:lnTo>
                      <a:pt x="116630" y="-71"/>
                    </a:lnTo>
                    <a:cubicBezTo>
                      <a:pt x="116630" y="-71"/>
                      <a:pt x="129368" y="4361"/>
                      <a:pt x="133030" y="7789"/>
                    </a:cubicBezTo>
                    <a:cubicBezTo>
                      <a:pt x="136005" y="10570"/>
                      <a:pt x="136433" y="15204"/>
                      <a:pt x="140318" y="17120"/>
                    </a:cubicBezTo>
                    <a:cubicBezTo>
                      <a:pt x="144310" y="19085"/>
                      <a:pt x="154288" y="18100"/>
                      <a:pt x="154288" y="18100"/>
                    </a:cubicBezTo>
                    <a:lnTo>
                      <a:pt x="160362" y="32346"/>
                    </a:lnTo>
                    <a:cubicBezTo>
                      <a:pt x="160362" y="32346"/>
                      <a:pt x="169611" y="32285"/>
                      <a:pt x="173117" y="35782"/>
                    </a:cubicBezTo>
                    <a:cubicBezTo>
                      <a:pt x="174145" y="36808"/>
                      <a:pt x="174339" y="38489"/>
                      <a:pt x="173725" y="39712"/>
                    </a:cubicBezTo>
                    <a:cubicBezTo>
                      <a:pt x="172749" y="41653"/>
                      <a:pt x="167131" y="42147"/>
                      <a:pt x="164685" y="42843"/>
                    </a:cubicBezTo>
                    <a:cubicBezTo>
                      <a:pt x="159908" y="44195"/>
                      <a:pt x="152537" y="39828"/>
                      <a:pt x="152537" y="39828"/>
                    </a:cubicBezTo>
                    <a:cubicBezTo>
                      <a:pt x="152537" y="39828"/>
                      <a:pt x="155094" y="49488"/>
                      <a:pt x="153836" y="52615"/>
                    </a:cubicBezTo>
                    <a:cubicBezTo>
                      <a:pt x="152967" y="54782"/>
                      <a:pt x="149584" y="58510"/>
                      <a:pt x="149584" y="58510"/>
                    </a:cubicBezTo>
                    <a:cubicBezTo>
                      <a:pt x="146898" y="54819"/>
                      <a:pt x="145151" y="53023"/>
                      <a:pt x="133030" y="48063"/>
                    </a:cubicBezTo>
                    <a:cubicBezTo>
                      <a:pt x="133030" y="48063"/>
                      <a:pt x="131568" y="56298"/>
                      <a:pt x="128313" y="61468"/>
                    </a:cubicBezTo>
                    <a:cubicBezTo>
                      <a:pt x="126807" y="63862"/>
                      <a:pt x="122239" y="67854"/>
                      <a:pt x="122239" y="67854"/>
                    </a:cubicBezTo>
                    <a:cubicBezTo>
                      <a:pt x="122239" y="67854"/>
                      <a:pt x="119471" y="63306"/>
                      <a:pt x="117380" y="61468"/>
                    </a:cubicBezTo>
                    <a:cubicBezTo>
                      <a:pt x="113463" y="58020"/>
                      <a:pt x="102053" y="56409"/>
                      <a:pt x="102053" y="56409"/>
                    </a:cubicBezTo>
                    <a:cubicBezTo>
                      <a:pt x="102053" y="56409"/>
                      <a:pt x="99806" y="66515"/>
                      <a:pt x="96598" y="71895"/>
                    </a:cubicBezTo>
                    <a:cubicBezTo>
                      <a:pt x="95416" y="73881"/>
                      <a:pt x="93395" y="76810"/>
                      <a:pt x="93395" y="76810"/>
                    </a:cubicBezTo>
                    <a:cubicBezTo>
                      <a:pt x="93395" y="76810"/>
                      <a:pt x="91207" y="72171"/>
                      <a:pt x="89143" y="70425"/>
                    </a:cubicBezTo>
                    <a:cubicBezTo>
                      <a:pt x="86697" y="68352"/>
                      <a:pt x="80032" y="66004"/>
                      <a:pt x="80032" y="66004"/>
                    </a:cubicBezTo>
                    <a:lnTo>
                      <a:pt x="56499" y="81721"/>
                    </a:lnTo>
                    <a:cubicBezTo>
                      <a:pt x="56499" y="81721"/>
                      <a:pt x="52940" y="91019"/>
                      <a:pt x="47399" y="94010"/>
                    </a:cubicBezTo>
                    <a:cubicBezTo>
                      <a:pt x="44197" y="95736"/>
                      <a:pt x="42485" y="94891"/>
                      <a:pt x="39027" y="93515"/>
                    </a:cubicBezTo>
                    <a:cubicBezTo>
                      <a:pt x="37354" y="92852"/>
                      <a:pt x="35851" y="91542"/>
                      <a:pt x="35382" y="90080"/>
                    </a:cubicBezTo>
                    <a:cubicBezTo>
                      <a:pt x="33887" y="85383"/>
                      <a:pt x="37670" y="79496"/>
                      <a:pt x="37670" y="79496"/>
                    </a:cubicBezTo>
                    <a:cubicBezTo>
                      <a:pt x="37670" y="79496"/>
                      <a:pt x="25012" y="83509"/>
                      <a:pt x="16683" y="81593"/>
                    </a:cubicBezTo>
                    <a:cubicBezTo>
                      <a:pt x="13516" y="80868"/>
                      <a:pt x="9563" y="78854"/>
                      <a:pt x="9396" y="76192"/>
                    </a:cubicBezTo>
                    <a:cubicBezTo>
                      <a:pt x="9016" y="70054"/>
                      <a:pt x="20056" y="64270"/>
                      <a:pt x="20056" y="64270"/>
                    </a:cubicBezTo>
                    <a:cubicBezTo>
                      <a:pt x="20056" y="64270"/>
                      <a:pt x="7590" y="61901"/>
                      <a:pt x="2416" y="56162"/>
                    </a:cubicBezTo>
                    <a:cubicBezTo>
                      <a:pt x="730" y="54288"/>
                      <a:pt x="-465" y="51165"/>
                      <a:pt x="1204" y="49286"/>
                    </a:cubicBezTo>
                    <a:cubicBezTo>
                      <a:pt x="3121" y="47120"/>
                      <a:pt x="7689" y="47288"/>
                      <a:pt x="10920" y="47812"/>
                    </a:cubicBezTo>
                    <a:cubicBezTo>
                      <a:pt x="17089" y="48805"/>
                      <a:pt x="19898" y="54749"/>
                      <a:pt x="26131" y="55429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4472654-D3D3-0E1D-07EC-6E7FF8EDE6A4}"/>
                  </a:ext>
                </a:extLst>
              </p:cNvPr>
              <p:cNvSpPr/>
              <p:nvPr/>
            </p:nvSpPr>
            <p:spPr>
              <a:xfrm>
                <a:off x="11556476" y="326233"/>
                <a:ext cx="78918" cy="24119"/>
              </a:xfrm>
              <a:custGeom>
                <a:avLst/>
                <a:gdLst>
                  <a:gd name="connsiteX0" fmla="*/ 79321 w 78918"/>
                  <a:gd name="connsiteY0" fmla="*/ 23 h 24119"/>
                  <a:gd name="connsiteX1" fmla="*/ 403 w 78918"/>
                  <a:gd name="connsiteY1" fmla="*/ 24049 h 24119"/>
                  <a:gd name="connsiteX2" fmla="*/ 79321 w 78918"/>
                  <a:gd name="connsiteY2" fmla="*/ 23 h 24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918" h="24119">
                    <a:moveTo>
                      <a:pt x="79321" y="23"/>
                    </a:moveTo>
                    <a:cubicBezTo>
                      <a:pt x="48736" y="-1246"/>
                      <a:pt x="24835" y="10717"/>
                      <a:pt x="403" y="24049"/>
                    </a:cubicBezTo>
                    <a:cubicBezTo>
                      <a:pt x="31743" y="24164"/>
                      <a:pt x="55755" y="15706"/>
                      <a:pt x="79321" y="23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E57B5C6-684C-2C02-DD6B-5A05AEE9B515}"/>
                  </a:ext>
                </a:extLst>
              </p:cNvPr>
              <p:cNvSpPr/>
              <p:nvPr/>
            </p:nvSpPr>
            <p:spPr>
              <a:xfrm>
                <a:off x="11471613" y="327516"/>
                <a:ext cx="31366" cy="14810"/>
              </a:xfrm>
              <a:custGeom>
                <a:avLst/>
                <a:gdLst>
                  <a:gd name="connsiteX0" fmla="*/ 25221 w 31366"/>
                  <a:gd name="connsiteY0" fmla="*/ -71 h 14810"/>
                  <a:gd name="connsiteX1" fmla="*/ 30984 w 31366"/>
                  <a:gd name="connsiteY1" fmla="*/ 10364 h 14810"/>
                  <a:gd name="connsiteX2" fmla="*/ 22599 w 31366"/>
                  <a:gd name="connsiteY2" fmla="*/ 14739 h 14810"/>
                  <a:gd name="connsiteX3" fmla="*/ 358 w 31366"/>
                  <a:gd name="connsiteY3" fmla="*/ 7653 h 14810"/>
                  <a:gd name="connsiteX4" fmla="*/ 25221 w 31366"/>
                  <a:gd name="connsiteY4" fmla="*/ -71 h 1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66" h="14810">
                    <a:moveTo>
                      <a:pt x="25221" y="-71"/>
                    </a:moveTo>
                    <a:cubicBezTo>
                      <a:pt x="30950" y="2071"/>
                      <a:pt x="32965" y="5915"/>
                      <a:pt x="30984" y="10364"/>
                    </a:cubicBezTo>
                    <a:cubicBezTo>
                      <a:pt x="29998" y="12576"/>
                      <a:pt x="27402" y="14253"/>
                      <a:pt x="22599" y="14739"/>
                    </a:cubicBezTo>
                    <a:cubicBezTo>
                      <a:pt x="15342" y="8732"/>
                      <a:pt x="11628" y="7307"/>
                      <a:pt x="358" y="7653"/>
                    </a:cubicBezTo>
                    <a:cubicBezTo>
                      <a:pt x="13968" y="-1995"/>
                      <a:pt x="20653" y="1358"/>
                      <a:pt x="25221" y="-71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5722D61-D0E8-82F2-6DA0-66CBF775C420}"/>
                  </a:ext>
                </a:extLst>
              </p:cNvPr>
              <p:cNvSpPr/>
              <p:nvPr/>
            </p:nvSpPr>
            <p:spPr>
              <a:xfrm>
                <a:off x="11484100" y="362255"/>
                <a:ext cx="28937" cy="15908"/>
              </a:xfrm>
              <a:custGeom>
                <a:avLst/>
                <a:gdLst>
                  <a:gd name="connsiteX0" fmla="*/ 18322 w 28937"/>
                  <a:gd name="connsiteY0" fmla="*/ -50 h 15908"/>
                  <a:gd name="connsiteX1" fmla="*/ 29251 w 28937"/>
                  <a:gd name="connsiteY1" fmla="*/ 7196 h 15908"/>
                  <a:gd name="connsiteX2" fmla="*/ 24175 w 28937"/>
                  <a:gd name="connsiteY2" fmla="*/ 14142 h 15908"/>
                  <a:gd name="connsiteX3" fmla="*/ 363 w 28937"/>
                  <a:gd name="connsiteY3" fmla="*/ 15852 h 15908"/>
                  <a:gd name="connsiteX4" fmla="*/ 18322 w 28937"/>
                  <a:gd name="connsiteY4" fmla="*/ -50 h 15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7" h="15908">
                    <a:moveTo>
                      <a:pt x="18322" y="-50"/>
                    </a:moveTo>
                    <a:cubicBezTo>
                      <a:pt x="24632" y="-211"/>
                      <a:pt x="28559" y="2500"/>
                      <a:pt x="29251" y="7196"/>
                    </a:cubicBezTo>
                    <a:cubicBezTo>
                      <a:pt x="29592" y="9528"/>
                      <a:pt x="28196" y="11967"/>
                      <a:pt x="24175" y="14142"/>
                    </a:cubicBezTo>
                    <a:cubicBezTo>
                      <a:pt x="14361" y="11398"/>
                      <a:pt x="10254" y="11468"/>
                      <a:pt x="363" y="15852"/>
                    </a:cubicBezTo>
                    <a:cubicBezTo>
                      <a:pt x="7193" y="2302"/>
                      <a:pt x="15027" y="2883"/>
                      <a:pt x="18322" y="-50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65D125F-4767-B3A4-DBC7-EAFCC7472ECD}"/>
                  </a:ext>
                </a:extLst>
              </p:cNvPr>
              <p:cNvSpPr/>
              <p:nvPr/>
            </p:nvSpPr>
            <p:spPr>
              <a:xfrm>
                <a:off x="11530058" y="384807"/>
                <a:ext cx="21304" cy="22849"/>
              </a:xfrm>
              <a:custGeom>
                <a:avLst/>
                <a:gdLst>
                  <a:gd name="connsiteX0" fmla="*/ 6179 w 21304"/>
                  <a:gd name="connsiteY0" fmla="*/ 1669 h 22849"/>
                  <a:gd name="connsiteX1" fmla="*/ 20177 w 21304"/>
                  <a:gd name="connsiteY1" fmla="*/ 3267 h 22849"/>
                  <a:gd name="connsiteX2" fmla="*/ 20301 w 21304"/>
                  <a:gd name="connsiteY2" fmla="*/ 11334 h 22849"/>
                  <a:gd name="connsiteX3" fmla="*/ 1064 w 21304"/>
                  <a:gd name="connsiteY3" fmla="*/ 22803 h 22849"/>
                  <a:gd name="connsiteX4" fmla="*/ 6179 w 21304"/>
                  <a:gd name="connsiteY4" fmla="*/ 1669 h 2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04" h="22849">
                    <a:moveTo>
                      <a:pt x="6179" y="1669"/>
                    </a:moveTo>
                    <a:cubicBezTo>
                      <a:pt x="11468" y="-1120"/>
                      <a:pt x="16565" y="-453"/>
                      <a:pt x="20177" y="3267"/>
                    </a:cubicBezTo>
                    <a:cubicBezTo>
                      <a:pt x="21970" y="5117"/>
                      <a:pt x="22345" y="7787"/>
                      <a:pt x="20301" y="11334"/>
                    </a:cubicBezTo>
                    <a:cubicBezTo>
                      <a:pt x="10153" y="13113"/>
                      <a:pt x="6691" y="14901"/>
                      <a:pt x="1064" y="22803"/>
                    </a:cubicBezTo>
                    <a:cubicBezTo>
                      <a:pt x="-1813" y="8355"/>
                      <a:pt x="5252" y="5558"/>
                      <a:pt x="6179" y="1669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A54861B-5EA7-31AA-F01B-277D65AA0E2A}"/>
                  </a:ext>
                </a:extLst>
              </p:cNvPr>
              <p:cNvSpPr/>
              <p:nvPr/>
            </p:nvSpPr>
            <p:spPr>
              <a:xfrm>
                <a:off x="11147150" y="124239"/>
                <a:ext cx="828806" cy="277474"/>
              </a:xfrm>
              <a:custGeom>
                <a:avLst/>
                <a:gdLst>
                  <a:gd name="connsiteX0" fmla="*/ 629255 w 828806"/>
                  <a:gd name="connsiteY0" fmla="*/ 21384 h 277474"/>
                  <a:gd name="connsiteX1" fmla="*/ 668759 w 828806"/>
                  <a:gd name="connsiteY1" fmla="*/ 11216 h 277474"/>
                  <a:gd name="connsiteX2" fmla="*/ 681658 w 828806"/>
                  <a:gd name="connsiteY2" fmla="*/ 1049 h 277474"/>
                  <a:gd name="connsiteX3" fmla="*/ 646185 w 828806"/>
                  <a:gd name="connsiteY3" fmla="*/ 36334 h 277474"/>
                  <a:gd name="connsiteX4" fmla="*/ 587332 w 828806"/>
                  <a:gd name="connsiteY4" fmla="*/ 42312 h 277474"/>
                  <a:gd name="connsiteX5" fmla="*/ 551859 w 828806"/>
                  <a:gd name="connsiteY5" fmla="*/ 36334 h 277474"/>
                  <a:gd name="connsiteX6" fmla="*/ 542185 w 828806"/>
                  <a:gd name="connsiteY6" fmla="*/ 60253 h 277474"/>
                  <a:gd name="connsiteX7" fmla="*/ 539767 w 828806"/>
                  <a:gd name="connsiteY7" fmla="*/ 48294 h 277474"/>
                  <a:gd name="connsiteX8" fmla="*/ 506939 w 828806"/>
                  <a:gd name="connsiteY8" fmla="*/ 54115 h 277474"/>
                  <a:gd name="connsiteX9" fmla="*/ 478407 w 828806"/>
                  <a:gd name="connsiteY9" fmla="*/ 59310 h 277474"/>
                  <a:gd name="connsiteX10" fmla="*/ 444260 w 828806"/>
                  <a:gd name="connsiteY10" fmla="*/ 55454 h 277474"/>
                  <a:gd name="connsiteX11" fmla="*/ 417417 w 828806"/>
                  <a:gd name="connsiteY11" fmla="*/ 45809 h 277474"/>
                  <a:gd name="connsiteX12" fmla="*/ 382653 w 828806"/>
                  <a:gd name="connsiteY12" fmla="*/ 56282 h 277474"/>
                  <a:gd name="connsiteX13" fmla="*/ 382653 w 828806"/>
                  <a:gd name="connsiteY13" fmla="*/ 65955 h 277474"/>
                  <a:gd name="connsiteX14" fmla="*/ 407640 w 828806"/>
                  <a:gd name="connsiteY14" fmla="*/ 77234 h 277474"/>
                  <a:gd name="connsiteX15" fmla="*/ 486672 w 828806"/>
                  <a:gd name="connsiteY15" fmla="*/ 79031 h 277474"/>
                  <a:gd name="connsiteX16" fmla="*/ 577513 w 828806"/>
                  <a:gd name="connsiteY16" fmla="*/ 65226 h 277474"/>
                  <a:gd name="connsiteX17" fmla="*/ 664116 w 828806"/>
                  <a:gd name="connsiteY17" fmla="*/ 50292 h 277474"/>
                  <a:gd name="connsiteX18" fmla="*/ 747744 w 828806"/>
                  <a:gd name="connsiteY18" fmla="*/ 43416 h 277474"/>
                  <a:gd name="connsiteX19" fmla="*/ 812446 w 828806"/>
                  <a:gd name="connsiteY19" fmla="*/ 85095 h 277474"/>
                  <a:gd name="connsiteX20" fmla="*/ 755086 w 828806"/>
                  <a:gd name="connsiteY20" fmla="*/ 123280 h 277474"/>
                  <a:gd name="connsiteX21" fmla="*/ 608648 w 828806"/>
                  <a:gd name="connsiteY21" fmla="*/ 127214 h 277474"/>
                  <a:gd name="connsiteX22" fmla="*/ 627678 w 828806"/>
                  <a:gd name="connsiteY22" fmla="*/ 139063 h 277474"/>
                  <a:gd name="connsiteX23" fmla="*/ 646707 w 828806"/>
                  <a:gd name="connsiteY23" fmla="*/ 154746 h 277474"/>
                  <a:gd name="connsiteX24" fmla="*/ 688994 w 828806"/>
                  <a:gd name="connsiteY24" fmla="*/ 151220 h 277474"/>
                  <a:gd name="connsiteX25" fmla="*/ 736038 w 828806"/>
                  <a:gd name="connsiteY25" fmla="*/ 152003 h 277474"/>
                  <a:gd name="connsiteX26" fmla="*/ 748223 w 828806"/>
                  <a:gd name="connsiteY26" fmla="*/ 145176 h 277474"/>
                  <a:gd name="connsiteX27" fmla="*/ 759632 w 828806"/>
                  <a:gd name="connsiteY27" fmla="*/ 145168 h 277474"/>
                  <a:gd name="connsiteX28" fmla="*/ 766359 w 828806"/>
                  <a:gd name="connsiteY28" fmla="*/ 160085 h 277474"/>
                  <a:gd name="connsiteX29" fmla="*/ 775754 w 828806"/>
                  <a:gd name="connsiteY29" fmla="*/ 164840 h 277474"/>
                  <a:gd name="connsiteX30" fmla="*/ 792205 w 828806"/>
                  <a:gd name="connsiteY30" fmla="*/ 165754 h 277474"/>
                  <a:gd name="connsiteX31" fmla="*/ 807001 w 828806"/>
                  <a:gd name="connsiteY31" fmla="*/ 171242 h 277474"/>
                  <a:gd name="connsiteX32" fmla="*/ 793270 w 828806"/>
                  <a:gd name="connsiteY32" fmla="*/ 175345 h 277474"/>
                  <a:gd name="connsiteX33" fmla="*/ 786824 w 828806"/>
                  <a:gd name="connsiteY33" fmla="*/ 180721 h 277474"/>
                  <a:gd name="connsiteX34" fmla="*/ 805656 w 828806"/>
                  <a:gd name="connsiteY34" fmla="*/ 182715 h 277474"/>
                  <a:gd name="connsiteX35" fmla="*/ 817089 w 828806"/>
                  <a:gd name="connsiteY35" fmla="*/ 190200 h 277474"/>
                  <a:gd name="connsiteX36" fmla="*/ 805280 w 828806"/>
                  <a:gd name="connsiteY36" fmla="*/ 191564 h 277474"/>
                  <a:gd name="connsiteX37" fmla="*/ 797585 w 828806"/>
                  <a:gd name="connsiteY37" fmla="*/ 196685 h 277474"/>
                  <a:gd name="connsiteX38" fmla="*/ 818434 w 828806"/>
                  <a:gd name="connsiteY38" fmla="*/ 199177 h 277474"/>
                  <a:gd name="connsiteX39" fmla="*/ 828522 w 828806"/>
                  <a:gd name="connsiteY39" fmla="*/ 207660 h 277474"/>
                  <a:gd name="connsiteX40" fmla="*/ 816163 w 828806"/>
                  <a:gd name="connsiteY40" fmla="*/ 208376 h 277474"/>
                  <a:gd name="connsiteX41" fmla="*/ 809018 w 828806"/>
                  <a:gd name="connsiteY41" fmla="*/ 211153 h 277474"/>
                  <a:gd name="connsiteX42" fmla="*/ 824487 w 828806"/>
                  <a:gd name="connsiteY42" fmla="*/ 220134 h 277474"/>
                  <a:gd name="connsiteX43" fmla="*/ 829195 w 828806"/>
                  <a:gd name="connsiteY43" fmla="*/ 232604 h 277474"/>
                  <a:gd name="connsiteX44" fmla="*/ 818977 w 828806"/>
                  <a:gd name="connsiteY44" fmla="*/ 227793 h 277474"/>
                  <a:gd name="connsiteX45" fmla="*/ 811036 w 828806"/>
                  <a:gd name="connsiteY45" fmla="*/ 227117 h 277474"/>
                  <a:gd name="connsiteX46" fmla="*/ 813554 w 828806"/>
                  <a:gd name="connsiteY46" fmla="*/ 244811 h 277474"/>
                  <a:gd name="connsiteX47" fmla="*/ 823864 w 828806"/>
                  <a:gd name="connsiteY47" fmla="*/ 257240 h 277474"/>
                  <a:gd name="connsiteX48" fmla="*/ 821931 w 828806"/>
                  <a:gd name="connsiteY48" fmla="*/ 266798 h 277474"/>
                  <a:gd name="connsiteX49" fmla="*/ 801311 w 828806"/>
                  <a:gd name="connsiteY49" fmla="*/ 271577 h 277474"/>
                  <a:gd name="connsiteX50" fmla="*/ 791237 w 828806"/>
                  <a:gd name="connsiteY50" fmla="*/ 267127 h 277474"/>
                  <a:gd name="connsiteX51" fmla="*/ 784062 w 828806"/>
                  <a:gd name="connsiteY51" fmla="*/ 274802 h 277474"/>
                  <a:gd name="connsiteX52" fmla="*/ 770830 w 828806"/>
                  <a:gd name="connsiteY52" fmla="*/ 277254 h 277474"/>
                  <a:gd name="connsiteX53" fmla="*/ 758328 w 828806"/>
                  <a:gd name="connsiteY53" fmla="*/ 273847 h 277474"/>
                  <a:gd name="connsiteX54" fmla="*/ 751798 w 828806"/>
                  <a:gd name="connsiteY54" fmla="*/ 261912 h 277474"/>
                  <a:gd name="connsiteX55" fmla="*/ 736911 w 828806"/>
                  <a:gd name="connsiteY55" fmla="*/ 264095 h 277474"/>
                  <a:gd name="connsiteX56" fmla="*/ 722788 w 828806"/>
                  <a:gd name="connsiteY56" fmla="*/ 258604 h 277474"/>
                  <a:gd name="connsiteX57" fmla="*/ 724721 w 828806"/>
                  <a:gd name="connsiteY57" fmla="*/ 244963 h 277474"/>
                  <a:gd name="connsiteX58" fmla="*/ 746556 w 828806"/>
                  <a:gd name="connsiteY58" fmla="*/ 238998 h 277474"/>
                  <a:gd name="connsiteX59" fmla="*/ 761497 w 828806"/>
                  <a:gd name="connsiteY59" fmla="*/ 228769 h 277474"/>
                  <a:gd name="connsiteX60" fmla="*/ 725870 w 828806"/>
                  <a:gd name="connsiteY60" fmla="*/ 205752 h 277474"/>
                  <a:gd name="connsiteX61" fmla="*/ 709781 w 828806"/>
                  <a:gd name="connsiteY61" fmla="*/ 189554 h 277474"/>
                  <a:gd name="connsiteX62" fmla="*/ 666111 w 828806"/>
                  <a:gd name="connsiteY62" fmla="*/ 198081 h 277474"/>
                  <a:gd name="connsiteX63" fmla="*/ 605202 w 828806"/>
                  <a:gd name="connsiteY63" fmla="*/ 198081 h 277474"/>
                  <a:gd name="connsiteX64" fmla="*/ 489131 w 828806"/>
                  <a:gd name="connsiteY64" fmla="*/ 134997 h 277474"/>
                  <a:gd name="connsiteX65" fmla="*/ 457647 w 828806"/>
                  <a:gd name="connsiteY65" fmla="*/ 134144 h 277474"/>
                  <a:gd name="connsiteX66" fmla="*/ 312377 w 828806"/>
                  <a:gd name="connsiteY66" fmla="*/ 195861 h 277474"/>
                  <a:gd name="connsiteX67" fmla="*/ 252619 w 828806"/>
                  <a:gd name="connsiteY67" fmla="*/ 200978 h 277474"/>
                  <a:gd name="connsiteX68" fmla="*/ 239735 w 828806"/>
                  <a:gd name="connsiteY68" fmla="*/ 214577 h 277474"/>
                  <a:gd name="connsiteX69" fmla="*/ 215829 w 828806"/>
                  <a:gd name="connsiteY69" fmla="*/ 218074 h 277474"/>
                  <a:gd name="connsiteX70" fmla="*/ 206445 w 828806"/>
                  <a:gd name="connsiteY70" fmla="*/ 235533 h 277474"/>
                  <a:gd name="connsiteX71" fmla="*/ 186829 w 828806"/>
                  <a:gd name="connsiteY71" fmla="*/ 245421 h 277474"/>
                  <a:gd name="connsiteX72" fmla="*/ 187218 w 828806"/>
                  <a:gd name="connsiteY72" fmla="*/ 227941 h 277474"/>
                  <a:gd name="connsiteX73" fmla="*/ 173113 w 828806"/>
                  <a:gd name="connsiteY73" fmla="*/ 242813 h 277474"/>
                  <a:gd name="connsiteX74" fmla="*/ 152289 w 828806"/>
                  <a:gd name="connsiteY74" fmla="*/ 252115 h 277474"/>
                  <a:gd name="connsiteX75" fmla="*/ 152289 w 828806"/>
                  <a:gd name="connsiteY75" fmla="*/ 235533 h 277474"/>
                  <a:gd name="connsiteX76" fmla="*/ 140925 w 828806"/>
                  <a:gd name="connsiteY76" fmla="*/ 249495 h 277474"/>
                  <a:gd name="connsiteX77" fmla="*/ 121697 w 828806"/>
                  <a:gd name="connsiteY77" fmla="*/ 257351 h 277474"/>
                  <a:gd name="connsiteX78" fmla="*/ 121697 w 828806"/>
                  <a:gd name="connsiteY78" fmla="*/ 239896 h 277474"/>
                  <a:gd name="connsiteX79" fmla="*/ 110734 w 828806"/>
                  <a:gd name="connsiteY79" fmla="*/ 253862 h 277474"/>
                  <a:gd name="connsiteX80" fmla="*/ 86384 w 828806"/>
                  <a:gd name="connsiteY80" fmla="*/ 264013 h 277474"/>
                  <a:gd name="connsiteX81" fmla="*/ 89927 w 828806"/>
                  <a:gd name="connsiteY81" fmla="*/ 246006 h 277474"/>
                  <a:gd name="connsiteX82" fmla="*/ 78230 w 828806"/>
                  <a:gd name="connsiteY82" fmla="*/ 245993 h 277474"/>
                  <a:gd name="connsiteX83" fmla="*/ 56629 w 828806"/>
                  <a:gd name="connsiteY83" fmla="*/ 259967 h 277474"/>
                  <a:gd name="connsiteX84" fmla="*/ 34652 w 828806"/>
                  <a:gd name="connsiteY84" fmla="*/ 263024 h 277474"/>
                  <a:gd name="connsiteX85" fmla="*/ 28667 w 828806"/>
                  <a:gd name="connsiteY85" fmla="*/ 240139 h 277474"/>
                  <a:gd name="connsiteX86" fmla="*/ 389 w 828806"/>
                  <a:gd name="connsiteY86" fmla="*/ 223978 h 277474"/>
                  <a:gd name="connsiteX87" fmla="*/ 22839 w 828806"/>
                  <a:gd name="connsiteY87" fmla="*/ 209707 h 277474"/>
                  <a:gd name="connsiteX88" fmla="*/ 21358 w 828806"/>
                  <a:gd name="connsiteY88" fmla="*/ 199082 h 277474"/>
                  <a:gd name="connsiteX89" fmla="*/ 35407 w 828806"/>
                  <a:gd name="connsiteY89" fmla="*/ 190056 h 277474"/>
                  <a:gd name="connsiteX90" fmla="*/ 46558 w 828806"/>
                  <a:gd name="connsiteY90" fmla="*/ 194065 h 277474"/>
                  <a:gd name="connsiteX91" fmla="*/ 58434 w 828806"/>
                  <a:gd name="connsiteY91" fmla="*/ 206494 h 277474"/>
                  <a:gd name="connsiteX92" fmla="*/ 84147 w 828806"/>
                  <a:gd name="connsiteY92" fmla="*/ 210457 h 277474"/>
                  <a:gd name="connsiteX93" fmla="*/ 142525 w 828806"/>
                  <a:gd name="connsiteY93" fmla="*/ 188923 h 277474"/>
                  <a:gd name="connsiteX94" fmla="*/ 189933 w 828806"/>
                  <a:gd name="connsiteY94" fmla="*/ 180651 h 277474"/>
                  <a:gd name="connsiteX95" fmla="*/ 191030 w 828806"/>
                  <a:gd name="connsiteY95" fmla="*/ 111226 h 277474"/>
                  <a:gd name="connsiteX96" fmla="*/ 220858 w 828806"/>
                  <a:gd name="connsiteY96" fmla="*/ 111992 h 277474"/>
                  <a:gd name="connsiteX97" fmla="*/ 313687 w 828806"/>
                  <a:gd name="connsiteY97" fmla="*/ 119737 h 277474"/>
                  <a:gd name="connsiteX98" fmla="*/ 361560 w 828806"/>
                  <a:gd name="connsiteY98" fmla="*/ 117097 h 277474"/>
                  <a:gd name="connsiteX99" fmla="*/ 479405 w 828806"/>
                  <a:gd name="connsiteY99" fmla="*/ 104350 h 277474"/>
                  <a:gd name="connsiteX100" fmla="*/ 537100 w 828806"/>
                  <a:gd name="connsiteY100" fmla="*/ 102529 h 277474"/>
                  <a:gd name="connsiteX101" fmla="*/ 618117 w 828806"/>
                  <a:gd name="connsiteY101" fmla="*/ 110723 h 277474"/>
                  <a:gd name="connsiteX102" fmla="*/ 679494 w 828806"/>
                  <a:gd name="connsiteY102" fmla="*/ 112544 h 277474"/>
                  <a:gd name="connsiteX103" fmla="*/ 789081 w 828806"/>
                  <a:gd name="connsiteY103" fmla="*/ 89009 h 277474"/>
                  <a:gd name="connsiteX104" fmla="*/ 784239 w 828806"/>
                  <a:gd name="connsiteY104" fmla="*/ 69613 h 277474"/>
                  <a:gd name="connsiteX105" fmla="*/ 755374 w 828806"/>
                  <a:gd name="connsiteY105" fmla="*/ 63129 h 277474"/>
                  <a:gd name="connsiteX106" fmla="*/ 739395 w 828806"/>
                  <a:gd name="connsiteY106" fmla="*/ 72690 h 277474"/>
                  <a:gd name="connsiteX107" fmla="*/ 742359 w 828806"/>
                  <a:gd name="connsiteY107" fmla="*/ 81329 h 277474"/>
                  <a:gd name="connsiteX108" fmla="*/ 752796 w 828806"/>
                  <a:gd name="connsiteY108" fmla="*/ 87983 h 277474"/>
                  <a:gd name="connsiteX109" fmla="*/ 732178 w 828806"/>
                  <a:gd name="connsiteY109" fmla="*/ 85688 h 277474"/>
                  <a:gd name="connsiteX110" fmla="*/ 719292 w 828806"/>
                  <a:gd name="connsiteY110" fmla="*/ 68867 h 277474"/>
                  <a:gd name="connsiteX111" fmla="*/ 714291 w 828806"/>
                  <a:gd name="connsiteY111" fmla="*/ 80357 h 277474"/>
                  <a:gd name="connsiteX112" fmla="*/ 720323 w 828806"/>
                  <a:gd name="connsiteY112" fmla="*/ 92955 h 277474"/>
                  <a:gd name="connsiteX113" fmla="*/ 698158 w 828806"/>
                  <a:gd name="connsiteY113" fmla="*/ 86071 h 277474"/>
                  <a:gd name="connsiteX114" fmla="*/ 689395 w 828806"/>
                  <a:gd name="connsiteY114" fmla="*/ 69629 h 277474"/>
                  <a:gd name="connsiteX115" fmla="*/ 682366 w 828806"/>
                  <a:gd name="connsiteY115" fmla="*/ 81502 h 277474"/>
                  <a:gd name="connsiteX116" fmla="*/ 686818 w 828806"/>
                  <a:gd name="connsiteY116" fmla="*/ 94867 h 277474"/>
                  <a:gd name="connsiteX117" fmla="*/ 666199 w 828806"/>
                  <a:gd name="connsiteY117" fmla="*/ 85688 h 277474"/>
                  <a:gd name="connsiteX118" fmla="*/ 659244 w 828806"/>
                  <a:gd name="connsiteY118" fmla="*/ 68929 h 277474"/>
                  <a:gd name="connsiteX119" fmla="*/ 574484 w 828806"/>
                  <a:gd name="connsiteY119" fmla="*/ 82141 h 277474"/>
                  <a:gd name="connsiteX120" fmla="*/ 484726 w 828806"/>
                  <a:gd name="connsiteY120" fmla="*/ 94702 h 277474"/>
                  <a:gd name="connsiteX121" fmla="*/ 376651 w 828806"/>
                  <a:gd name="connsiteY121" fmla="*/ 87847 h 277474"/>
                  <a:gd name="connsiteX122" fmla="*/ 351438 w 828806"/>
                  <a:gd name="connsiteY122" fmla="*/ 68183 h 277474"/>
                  <a:gd name="connsiteX123" fmla="*/ 359788 w 828806"/>
                  <a:gd name="connsiteY123" fmla="*/ 47107 h 277474"/>
                  <a:gd name="connsiteX124" fmla="*/ 407550 w 828806"/>
                  <a:gd name="connsiteY124" fmla="*/ 27366 h 277474"/>
                  <a:gd name="connsiteX125" fmla="*/ 490588 w 828806"/>
                  <a:gd name="connsiteY125" fmla="*/ 14809 h 277474"/>
                  <a:gd name="connsiteX126" fmla="*/ 579996 w 828806"/>
                  <a:gd name="connsiteY126" fmla="*/ 18422 h 277474"/>
                  <a:gd name="connsiteX127" fmla="*/ 611814 w 828806"/>
                  <a:gd name="connsiteY127" fmla="*/ 13915 h 277474"/>
                  <a:gd name="connsiteX128" fmla="*/ 613314 w 828806"/>
                  <a:gd name="connsiteY128" fmla="*/ -100 h 277474"/>
                  <a:gd name="connsiteX129" fmla="*/ 629886 w 828806"/>
                  <a:gd name="connsiteY129" fmla="*/ 9115 h 277474"/>
                  <a:gd name="connsiteX130" fmla="*/ 629255 w 828806"/>
                  <a:gd name="connsiteY130" fmla="*/ 21384 h 277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</a:cxnLst>
                <a:rect l="l" t="t" r="r" b="b"/>
                <a:pathLst>
                  <a:path w="828806" h="277474">
                    <a:moveTo>
                      <a:pt x="629255" y="21384"/>
                    </a:moveTo>
                    <a:cubicBezTo>
                      <a:pt x="639811" y="20445"/>
                      <a:pt x="661483" y="16963"/>
                      <a:pt x="668759" y="11216"/>
                    </a:cubicBezTo>
                    <a:cubicBezTo>
                      <a:pt x="672150" y="8535"/>
                      <a:pt x="681658" y="1049"/>
                      <a:pt x="681658" y="1049"/>
                    </a:cubicBezTo>
                    <a:cubicBezTo>
                      <a:pt x="679643" y="17952"/>
                      <a:pt x="668927" y="28906"/>
                      <a:pt x="646185" y="36334"/>
                    </a:cubicBezTo>
                    <a:cubicBezTo>
                      <a:pt x="628039" y="42258"/>
                      <a:pt x="607092" y="43630"/>
                      <a:pt x="587332" y="42312"/>
                    </a:cubicBezTo>
                    <a:cubicBezTo>
                      <a:pt x="574890" y="41484"/>
                      <a:pt x="551859" y="36334"/>
                      <a:pt x="551859" y="36334"/>
                    </a:cubicBezTo>
                    <a:cubicBezTo>
                      <a:pt x="564494" y="47284"/>
                      <a:pt x="558073" y="55013"/>
                      <a:pt x="542185" y="60253"/>
                    </a:cubicBezTo>
                    <a:cubicBezTo>
                      <a:pt x="542185" y="60253"/>
                      <a:pt x="544539" y="49764"/>
                      <a:pt x="539767" y="48294"/>
                    </a:cubicBezTo>
                    <a:cubicBezTo>
                      <a:pt x="529474" y="45117"/>
                      <a:pt x="517869" y="49258"/>
                      <a:pt x="506939" y="54115"/>
                    </a:cubicBezTo>
                    <a:cubicBezTo>
                      <a:pt x="498866" y="57707"/>
                      <a:pt x="486641" y="59380"/>
                      <a:pt x="478407" y="59310"/>
                    </a:cubicBezTo>
                    <a:cubicBezTo>
                      <a:pt x="464690" y="59186"/>
                      <a:pt x="457088" y="59058"/>
                      <a:pt x="444260" y="55454"/>
                    </a:cubicBezTo>
                    <a:cubicBezTo>
                      <a:pt x="436523" y="53278"/>
                      <a:pt x="423103" y="44986"/>
                      <a:pt x="417417" y="45809"/>
                    </a:cubicBezTo>
                    <a:cubicBezTo>
                      <a:pt x="405142" y="47589"/>
                      <a:pt x="389637" y="48586"/>
                      <a:pt x="382653" y="56282"/>
                    </a:cubicBezTo>
                    <a:cubicBezTo>
                      <a:pt x="380228" y="58960"/>
                      <a:pt x="380527" y="63145"/>
                      <a:pt x="382653" y="65955"/>
                    </a:cubicBezTo>
                    <a:cubicBezTo>
                      <a:pt x="387430" y="72258"/>
                      <a:pt x="398158" y="75549"/>
                      <a:pt x="407640" y="77234"/>
                    </a:cubicBezTo>
                    <a:cubicBezTo>
                      <a:pt x="435834" y="82244"/>
                      <a:pt x="458846" y="82211"/>
                      <a:pt x="486672" y="79031"/>
                    </a:cubicBezTo>
                    <a:cubicBezTo>
                      <a:pt x="515351" y="75751"/>
                      <a:pt x="548840" y="69189"/>
                      <a:pt x="577513" y="65226"/>
                    </a:cubicBezTo>
                    <a:cubicBezTo>
                      <a:pt x="605935" y="61295"/>
                      <a:pt x="642578" y="53876"/>
                      <a:pt x="664116" y="50292"/>
                    </a:cubicBezTo>
                    <a:cubicBezTo>
                      <a:pt x="702183" y="43951"/>
                      <a:pt x="719260" y="43078"/>
                      <a:pt x="747744" y="43416"/>
                    </a:cubicBezTo>
                    <a:cubicBezTo>
                      <a:pt x="797632" y="44005"/>
                      <a:pt x="813965" y="63652"/>
                      <a:pt x="812446" y="85095"/>
                    </a:cubicBezTo>
                    <a:cubicBezTo>
                      <a:pt x="810886" y="107123"/>
                      <a:pt x="780824" y="117101"/>
                      <a:pt x="755086" y="123280"/>
                    </a:cubicBezTo>
                    <a:cubicBezTo>
                      <a:pt x="709833" y="134144"/>
                      <a:pt x="647697" y="127956"/>
                      <a:pt x="608648" y="127214"/>
                    </a:cubicBezTo>
                    <a:cubicBezTo>
                      <a:pt x="608648" y="127214"/>
                      <a:pt x="621739" y="135347"/>
                      <a:pt x="627678" y="139063"/>
                    </a:cubicBezTo>
                    <a:cubicBezTo>
                      <a:pt x="634634" y="143417"/>
                      <a:pt x="638111" y="152526"/>
                      <a:pt x="646707" y="154746"/>
                    </a:cubicBezTo>
                    <a:cubicBezTo>
                      <a:pt x="658496" y="157795"/>
                      <a:pt x="676530" y="151751"/>
                      <a:pt x="688994" y="151220"/>
                    </a:cubicBezTo>
                    <a:cubicBezTo>
                      <a:pt x="706422" y="150470"/>
                      <a:pt x="736038" y="152003"/>
                      <a:pt x="736038" y="152003"/>
                    </a:cubicBezTo>
                    <a:cubicBezTo>
                      <a:pt x="740573" y="148579"/>
                      <a:pt x="743510" y="146198"/>
                      <a:pt x="748223" y="145176"/>
                    </a:cubicBezTo>
                    <a:cubicBezTo>
                      <a:pt x="751602" y="144439"/>
                      <a:pt x="756920" y="144398"/>
                      <a:pt x="759632" y="145168"/>
                    </a:cubicBezTo>
                    <a:cubicBezTo>
                      <a:pt x="764999" y="146688"/>
                      <a:pt x="768610" y="151368"/>
                      <a:pt x="766359" y="160085"/>
                    </a:cubicBezTo>
                    <a:cubicBezTo>
                      <a:pt x="766359" y="160085"/>
                      <a:pt x="770079" y="163950"/>
                      <a:pt x="775754" y="164840"/>
                    </a:cubicBezTo>
                    <a:cubicBezTo>
                      <a:pt x="781763" y="165787"/>
                      <a:pt x="788780" y="164951"/>
                      <a:pt x="792205" y="165754"/>
                    </a:cubicBezTo>
                    <a:cubicBezTo>
                      <a:pt x="797853" y="167077"/>
                      <a:pt x="807001" y="171242"/>
                      <a:pt x="807001" y="171242"/>
                    </a:cubicBezTo>
                    <a:cubicBezTo>
                      <a:pt x="807001" y="171242"/>
                      <a:pt x="797305" y="173520"/>
                      <a:pt x="793270" y="175345"/>
                    </a:cubicBezTo>
                    <a:cubicBezTo>
                      <a:pt x="790509" y="176589"/>
                      <a:pt x="786824" y="180721"/>
                      <a:pt x="786824" y="180721"/>
                    </a:cubicBezTo>
                    <a:cubicBezTo>
                      <a:pt x="786824" y="180721"/>
                      <a:pt x="800107" y="180890"/>
                      <a:pt x="805656" y="182715"/>
                    </a:cubicBezTo>
                    <a:cubicBezTo>
                      <a:pt x="811599" y="184672"/>
                      <a:pt x="817089" y="190200"/>
                      <a:pt x="817089" y="190200"/>
                    </a:cubicBezTo>
                    <a:cubicBezTo>
                      <a:pt x="817089" y="190200"/>
                      <a:pt x="809091" y="189780"/>
                      <a:pt x="805280" y="191564"/>
                    </a:cubicBezTo>
                    <a:cubicBezTo>
                      <a:pt x="802366" y="192928"/>
                      <a:pt x="797585" y="196685"/>
                      <a:pt x="797585" y="196685"/>
                    </a:cubicBezTo>
                    <a:cubicBezTo>
                      <a:pt x="797585" y="196685"/>
                      <a:pt x="813133" y="195746"/>
                      <a:pt x="818434" y="199177"/>
                    </a:cubicBezTo>
                    <a:cubicBezTo>
                      <a:pt x="823127" y="202218"/>
                      <a:pt x="828522" y="207660"/>
                      <a:pt x="828522" y="207660"/>
                    </a:cubicBezTo>
                    <a:cubicBezTo>
                      <a:pt x="828522" y="207660"/>
                      <a:pt x="820134" y="207528"/>
                      <a:pt x="816163" y="208376"/>
                    </a:cubicBezTo>
                    <a:cubicBezTo>
                      <a:pt x="813579" y="208929"/>
                      <a:pt x="809018" y="211153"/>
                      <a:pt x="809018" y="211153"/>
                    </a:cubicBezTo>
                    <a:cubicBezTo>
                      <a:pt x="809018" y="211153"/>
                      <a:pt x="819766" y="215310"/>
                      <a:pt x="824487" y="220134"/>
                    </a:cubicBezTo>
                    <a:cubicBezTo>
                      <a:pt x="828258" y="223986"/>
                      <a:pt x="829195" y="232604"/>
                      <a:pt x="829195" y="232604"/>
                    </a:cubicBezTo>
                    <a:cubicBezTo>
                      <a:pt x="829195" y="232604"/>
                      <a:pt x="822866" y="229086"/>
                      <a:pt x="818977" y="227793"/>
                    </a:cubicBezTo>
                    <a:cubicBezTo>
                      <a:pt x="816545" y="226985"/>
                      <a:pt x="811036" y="227117"/>
                      <a:pt x="811036" y="227117"/>
                    </a:cubicBezTo>
                    <a:lnTo>
                      <a:pt x="813554" y="244811"/>
                    </a:lnTo>
                    <a:cubicBezTo>
                      <a:pt x="814173" y="249161"/>
                      <a:pt x="822397" y="253874"/>
                      <a:pt x="823864" y="257240"/>
                    </a:cubicBezTo>
                    <a:cubicBezTo>
                      <a:pt x="825714" y="261483"/>
                      <a:pt x="825251" y="263078"/>
                      <a:pt x="821931" y="266798"/>
                    </a:cubicBezTo>
                    <a:cubicBezTo>
                      <a:pt x="817681" y="271560"/>
                      <a:pt x="808902" y="272536"/>
                      <a:pt x="801311" y="271577"/>
                    </a:cubicBezTo>
                    <a:cubicBezTo>
                      <a:pt x="797122" y="271049"/>
                      <a:pt x="791237" y="267127"/>
                      <a:pt x="791237" y="267127"/>
                    </a:cubicBezTo>
                    <a:cubicBezTo>
                      <a:pt x="791237" y="267127"/>
                      <a:pt x="786951" y="273002"/>
                      <a:pt x="784062" y="274802"/>
                    </a:cubicBezTo>
                    <a:cubicBezTo>
                      <a:pt x="779225" y="277818"/>
                      <a:pt x="777143" y="277435"/>
                      <a:pt x="770830" y="277254"/>
                    </a:cubicBezTo>
                    <a:cubicBezTo>
                      <a:pt x="765988" y="277118"/>
                      <a:pt x="761679" y="276442"/>
                      <a:pt x="758328" y="273847"/>
                    </a:cubicBezTo>
                    <a:cubicBezTo>
                      <a:pt x="754470" y="270856"/>
                      <a:pt x="751798" y="261912"/>
                      <a:pt x="751798" y="261912"/>
                    </a:cubicBezTo>
                    <a:lnTo>
                      <a:pt x="736911" y="264095"/>
                    </a:lnTo>
                    <a:cubicBezTo>
                      <a:pt x="733678" y="264569"/>
                      <a:pt x="723881" y="260911"/>
                      <a:pt x="722788" y="258604"/>
                    </a:cubicBezTo>
                    <a:cubicBezTo>
                      <a:pt x="720499" y="253771"/>
                      <a:pt x="720277" y="248885"/>
                      <a:pt x="724721" y="244963"/>
                    </a:cubicBezTo>
                    <a:cubicBezTo>
                      <a:pt x="728941" y="241243"/>
                      <a:pt x="740610" y="241050"/>
                      <a:pt x="746556" y="238998"/>
                    </a:cubicBezTo>
                    <a:cubicBezTo>
                      <a:pt x="754175" y="236370"/>
                      <a:pt x="761497" y="228769"/>
                      <a:pt x="761497" y="228769"/>
                    </a:cubicBezTo>
                    <a:cubicBezTo>
                      <a:pt x="761497" y="228769"/>
                      <a:pt x="736626" y="214577"/>
                      <a:pt x="725870" y="205752"/>
                    </a:cubicBezTo>
                    <a:cubicBezTo>
                      <a:pt x="719957" y="200899"/>
                      <a:pt x="709781" y="189554"/>
                      <a:pt x="709781" y="189554"/>
                    </a:cubicBezTo>
                    <a:cubicBezTo>
                      <a:pt x="709781" y="189554"/>
                      <a:pt x="678069" y="196639"/>
                      <a:pt x="666111" y="198081"/>
                    </a:cubicBezTo>
                    <a:cubicBezTo>
                      <a:pt x="636617" y="201628"/>
                      <a:pt x="605202" y="198081"/>
                      <a:pt x="605202" y="198081"/>
                    </a:cubicBezTo>
                    <a:cubicBezTo>
                      <a:pt x="560120" y="198081"/>
                      <a:pt x="530124" y="146721"/>
                      <a:pt x="489131" y="134997"/>
                    </a:cubicBezTo>
                    <a:cubicBezTo>
                      <a:pt x="476621" y="131421"/>
                      <a:pt x="470732" y="131977"/>
                      <a:pt x="457647" y="134144"/>
                    </a:cubicBezTo>
                    <a:cubicBezTo>
                      <a:pt x="410146" y="142004"/>
                      <a:pt x="359438" y="186653"/>
                      <a:pt x="312377" y="195861"/>
                    </a:cubicBezTo>
                    <a:cubicBezTo>
                      <a:pt x="293059" y="199643"/>
                      <a:pt x="252619" y="200978"/>
                      <a:pt x="252619" y="200978"/>
                    </a:cubicBezTo>
                    <a:cubicBezTo>
                      <a:pt x="252619" y="200978"/>
                      <a:pt x="245998" y="211557"/>
                      <a:pt x="239735" y="214577"/>
                    </a:cubicBezTo>
                    <a:cubicBezTo>
                      <a:pt x="232926" y="217860"/>
                      <a:pt x="215829" y="218074"/>
                      <a:pt x="215829" y="218074"/>
                    </a:cubicBezTo>
                    <a:cubicBezTo>
                      <a:pt x="215829" y="218074"/>
                      <a:pt x="211453" y="230726"/>
                      <a:pt x="206445" y="235533"/>
                    </a:cubicBezTo>
                    <a:cubicBezTo>
                      <a:pt x="201212" y="240551"/>
                      <a:pt x="186829" y="245421"/>
                      <a:pt x="186829" y="245421"/>
                    </a:cubicBezTo>
                    <a:cubicBezTo>
                      <a:pt x="188955" y="239649"/>
                      <a:pt x="190219" y="235233"/>
                      <a:pt x="187218" y="227941"/>
                    </a:cubicBezTo>
                    <a:cubicBezTo>
                      <a:pt x="187218" y="227941"/>
                      <a:pt x="180067" y="238034"/>
                      <a:pt x="173113" y="242813"/>
                    </a:cubicBezTo>
                    <a:cubicBezTo>
                      <a:pt x="167059" y="246974"/>
                      <a:pt x="152289" y="252115"/>
                      <a:pt x="152289" y="252115"/>
                    </a:cubicBezTo>
                    <a:cubicBezTo>
                      <a:pt x="153475" y="246735"/>
                      <a:pt x="156861" y="241626"/>
                      <a:pt x="152289" y="235533"/>
                    </a:cubicBezTo>
                    <a:cubicBezTo>
                      <a:pt x="152289" y="235533"/>
                      <a:pt x="146210" y="245730"/>
                      <a:pt x="140925" y="249495"/>
                    </a:cubicBezTo>
                    <a:cubicBezTo>
                      <a:pt x="135648" y="253256"/>
                      <a:pt x="121697" y="257351"/>
                      <a:pt x="121697" y="257351"/>
                    </a:cubicBezTo>
                    <a:cubicBezTo>
                      <a:pt x="124399" y="251534"/>
                      <a:pt x="126128" y="245713"/>
                      <a:pt x="121697" y="239896"/>
                    </a:cubicBezTo>
                    <a:cubicBezTo>
                      <a:pt x="121697" y="239896"/>
                      <a:pt x="115917" y="250352"/>
                      <a:pt x="110734" y="253862"/>
                    </a:cubicBezTo>
                    <a:cubicBezTo>
                      <a:pt x="103584" y="258707"/>
                      <a:pt x="86384" y="264013"/>
                      <a:pt x="86384" y="264013"/>
                    </a:cubicBezTo>
                    <a:cubicBezTo>
                      <a:pt x="89282" y="258010"/>
                      <a:pt x="92074" y="252008"/>
                      <a:pt x="89927" y="246006"/>
                    </a:cubicBezTo>
                    <a:lnTo>
                      <a:pt x="78230" y="245993"/>
                    </a:lnTo>
                    <a:cubicBezTo>
                      <a:pt x="64104" y="245973"/>
                      <a:pt x="63207" y="255592"/>
                      <a:pt x="56629" y="259967"/>
                    </a:cubicBezTo>
                    <a:cubicBezTo>
                      <a:pt x="50170" y="264268"/>
                      <a:pt x="39681" y="264367"/>
                      <a:pt x="34652" y="263024"/>
                    </a:cubicBezTo>
                    <a:cubicBezTo>
                      <a:pt x="25785" y="260664"/>
                      <a:pt x="17900" y="252354"/>
                      <a:pt x="28667" y="240139"/>
                    </a:cubicBezTo>
                    <a:cubicBezTo>
                      <a:pt x="10045" y="241746"/>
                      <a:pt x="342" y="232345"/>
                      <a:pt x="389" y="223978"/>
                    </a:cubicBezTo>
                    <a:cubicBezTo>
                      <a:pt x="431" y="215940"/>
                      <a:pt x="4060" y="208846"/>
                      <a:pt x="22839" y="209707"/>
                    </a:cubicBezTo>
                    <a:cubicBezTo>
                      <a:pt x="22839" y="209707"/>
                      <a:pt x="20410" y="202745"/>
                      <a:pt x="21358" y="199082"/>
                    </a:cubicBezTo>
                    <a:cubicBezTo>
                      <a:pt x="22677" y="193986"/>
                      <a:pt x="28086" y="189562"/>
                      <a:pt x="35407" y="190056"/>
                    </a:cubicBezTo>
                    <a:cubicBezTo>
                      <a:pt x="38417" y="190262"/>
                      <a:pt x="44001" y="191848"/>
                      <a:pt x="46558" y="194065"/>
                    </a:cubicBezTo>
                    <a:cubicBezTo>
                      <a:pt x="50601" y="197575"/>
                      <a:pt x="51715" y="202683"/>
                      <a:pt x="58434" y="206494"/>
                    </a:cubicBezTo>
                    <a:cubicBezTo>
                      <a:pt x="66046" y="210807"/>
                      <a:pt x="84147" y="210457"/>
                      <a:pt x="84147" y="210457"/>
                    </a:cubicBezTo>
                    <a:cubicBezTo>
                      <a:pt x="84147" y="210457"/>
                      <a:pt x="119323" y="195115"/>
                      <a:pt x="142525" y="188923"/>
                    </a:cubicBezTo>
                    <a:cubicBezTo>
                      <a:pt x="154871" y="185628"/>
                      <a:pt x="189933" y="180651"/>
                      <a:pt x="189933" y="180651"/>
                    </a:cubicBezTo>
                    <a:lnTo>
                      <a:pt x="191030" y="111226"/>
                    </a:lnTo>
                    <a:cubicBezTo>
                      <a:pt x="212102" y="112272"/>
                      <a:pt x="203039" y="112421"/>
                      <a:pt x="220858" y="111992"/>
                    </a:cubicBezTo>
                    <a:cubicBezTo>
                      <a:pt x="246450" y="111374"/>
                      <a:pt x="313687" y="119737"/>
                      <a:pt x="313687" y="119737"/>
                    </a:cubicBezTo>
                    <a:lnTo>
                      <a:pt x="361560" y="117097"/>
                    </a:lnTo>
                    <a:cubicBezTo>
                      <a:pt x="361560" y="117097"/>
                      <a:pt x="441416" y="107386"/>
                      <a:pt x="479405" y="104350"/>
                    </a:cubicBezTo>
                    <a:cubicBezTo>
                      <a:pt x="498544" y="102822"/>
                      <a:pt x="517882" y="101722"/>
                      <a:pt x="537100" y="102529"/>
                    </a:cubicBezTo>
                    <a:cubicBezTo>
                      <a:pt x="566048" y="103749"/>
                      <a:pt x="590909" y="109537"/>
                      <a:pt x="618117" y="110723"/>
                    </a:cubicBezTo>
                    <a:cubicBezTo>
                      <a:pt x="640995" y="111724"/>
                      <a:pt x="656621" y="113607"/>
                      <a:pt x="679494" y="112544"/>
                    </a:cubicBezTo>
                    <a:cubicBezTo>
                      <a:pt x="712152" y="111032"/>
                      <a:pt x="770530" y="112808"/>
                      <a:pt x="789081" y="89009"/>
                    </a:cubicBezTo>
                    <a:cubicBezTo>
                      <a:pt x="793896" y="82829"/>
                      <a:pt x="791424" y="74371"/>
                      <a:pt x="784239" y="69613"/>
                    </a:cubicBezTo>
                    <a:cubicBezTo>
                      <a:pt x="774758" y="63335"/>
                      <a:pt x="768018" y="60974"/>
                      <a:pt x="755374" y="63129"/>
                    </a:cubicBezTo>
                    <a:cubicBezTo>
                      <a:pt x="748705" y="64270"/>
                      <a:pt x="740226" y="68043"/>
                      <a:pt x="739395" y="72690"/>
                    </a:cubicBezTo>
                    <a:cubicBezTo>
                      <a:pt x="738944" y="75208"/>
                      <a:pt x="739509" y="78355"/>
                      <a:pt x="742359" y="81329"/>
                    </a:cubicBezTo>
                    <a:cubicBezTo>
                      <a:pt x="747259" y="86442"/>
                      <a:pt x="752796" y="87983"/>
                      <a:pt x="752796" y="87983"/>
                    </a:cubicBezTo>
                    <a:cubicBezTo>
                      <a:pt x="752796" y="87983"/>
                      <a:pt x="738629" y="89519"/>
                      <a:pt x="732178" y="85688"/>
                    </a:cubicBezTo>
                    <a:cubicBezTo>
                      <a:pt x="725388" y="81659"/>
                      <a:pt x="719292" y="68867"/>
                      <a:pt x="719292" y="68867"/>
                    </a:cubicBezTo>
                    <a:cubicBezTo>
                      <a:pt x="716100" y="72130"/>
                      <a:pt x="713753" y="75710"/>
                      <a:pt x="714291" y="80357"/>
                    </a:cubicBezTo>
                    <a:cubicBezTo>
                      <a:pt x="714754" y="84366"/>
                      <a:pt x="714271" y="86875"/>
                      <a:pt x="720323" y="92955"/>
                    </a:cubicBezTo>
                    <a:cubicBezTo>
                      <a:pt x="720323" y="92955"/>
                      <a:pt x="705335" y="92177"/>
                      <a:pt x="698158" y="86071"/>
                    </a:cubicBezTo>
                    <a:cubicBezTo>
                      <a:pt x="693335" y="81968"/>
                      <a:pt x="689395" y="69629"/>
                      <a:pt x="689395" y="69629"/>
                    </a:cubicBezTo>
                    <a:cubicBezTo>
                      <a:pt x="685143" y="72744"/>
                      <a:pt x="682547" y="77787"/>
                      <a:pt x="682366" y="81502"/>
                    </a:cubicBezTo>
                    <a:cubicBezTo>
                      <a:pt x="682104" y="86870"/>
                      <a:pt x="685241" y="89223"/>
                      <a:pt x="686818" y="94867"/>
                    </a:cubicBezTo>
                    <a:cubicBezTo>
                      <a:pt x="686818" y="94867"/>
                      <a:pt x="672045" y="91645"/>
                      <a:pt x="666199" y="85688"/>
                    </a:cubicBezTo>
                    <a:cubicBezTo>
                      <a:pt x="661664" y="81066"/>
                      <a:pt x="659244" y="68929"/>
                      <a:pt x="659244" y="68929"/>
                    </a:cubicBezTo>
                    <a:cubicBezTo>
                      <a:pt x="642249" y="72068"/>
                      <a:pt x="609810" y="76514"/>
                      <a:pt x="574484" y="82141"/>
                    </a:cubicBezTo>
                    <a:cubicBezTo>
                      <a:pt x="549596" y="86104"/>
                      <a:pt x="511588" y="92197"/>
                      <a:pt x="484726" y="94702"/>
                    </a:cubicBezTo>
                    <a:cubicBezTo>
                      <a:pt x="438595" y="99003"/>
                      <a:pt x="405010" y="96774"/>
                      <a:pt x="376651" y="87847"/>
                    </a:cubicBezTo>
                    <a:cubicBezTo>
                      <a:pt x="361893" y="83204"/>
                      <a:pt x="355246" y="78734"/>
                      <a:pt x="351438" y="68183"/>
                    </a:cubicBezTo>
                    <a:cubicBezTo>
                      <a:pt x="349282" y="62193"/>
                      <a:pt x="352463" y="53711"/>
                      <a:pt x="359788" y="47107"/>
                    </a:cubicBezTo>
                    <a:cubicBezTo>
                      <a:pt x="370000" y="37900"/>
                      <a:pt x="387738" y="31007"/>
                      <a:pt x="407550" y="27366"/>
                    </a:cubicBezTo>
                    <a:cubicBezTo>
                      <a:pt x="407550" y="27366"/>
                      <a:pt x="460026" y="16914"/>
                      <a:pt x="490588" y="14809"/>
                    </a:cubicBezTo>
                    <a:cubicBezTo>
                      <a:pt x="539591" y="11431"/>
                      <a:pt x="559517" y="16510"/>
                      <a:pt x="579996" y="18422"/>
                    </a:cubicBezTo>
                    <a:cubicBezTo>
                      <a:pt x="593304" y="19666"/>
                      <a:pt x="607623" y="17627"/>
                      <a:pt x="611814" y="13915"/>
                    </a:cubicBezTo>
                    <a:cubicBezTo>
                      <a:pt x="615340" y="10792"/>
                      <a:pt x="621175" y="7426"/>
                      <a:pt x="613314" y="-100"/>
                    </a:cubicBezTo>
                    <a:cubicBezTo>
                      <a:pt x="613314" y="-100"/>
                      <a:pt x="623274" y="44"/>
                      <a:pt x="629886" y="9115"/>
                    </a:cubicBezTo>
                    <a:cubicBezTo>
                      <a:pt x="632587" y="12823"/>
                      <a:pt x="629255" y="21384"/>
                      <a:pt x="629255" y="21384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1CA0CAF-438B-4281-7017-311D5C4A8172}"/>
                  </a:ext>
                </a:extLst>
              </p:cNvPr>
              <p:cNvSpPr/>
              <p:nvPr/>
            </p:nvSpPr>
            <p:spPr>
              <a:xfrm>
                <a:off x="11147150" y="246254"/>
                <a:ext cx="822784" cy="156448"/>
              </a:xfrm>
              <a:custGeom>
                <a:avLst/>
                <a:gdLst>
                  <a:gd name="connsiteX0" fmla="*/ 819220 w 822784"/>
                  <a:gd name="connsiteY0" fmla="*/ 127533 h 156448"/>
                  <a:gd name="connsiteX1" fmla="*/ 821930 w 822784"/>
                  <a:gd name="connsiteY1" fmla="*/ 144807 h 156448"/>
                  <a:gd name="connsiteX2" fmla="*/ 801310 w 822784"/>
                  <a:gd name="connsiteY2" fmla="*/ 149586 h 156448"/>
                  <a:gd name="connsiteX3" fmla="*/ 791235 w 822784"/>
                  <a:gd name="connsiteY3" fmla="*/ 145140 h 156448"/>
                  <a:gd name="connsiteX4" fmla="*/ 784061 w 822784"/>
                  <a:gd name="connsiteY4" fmla="*/ 152811 h 156448"/>
                  <a:gd name="connsiteX5" fmla="*/ 770828 w 822784"/>
                  <a:gd name="connsiteY5" fmla="*/ 156346 h 156448"/>
                  <a:gd name="connsiteX6" fmla="*/ 758327 w 822784"/>
                  <a:gd name="connsiteY6" fmla="*/ 151856 h 156448"/>
                  <a:gd name="connsiteX7" fmla="*/ 751797 w 822784"/>
                  <a:gd name="connsiteY7" fmla="*/ 139921 h 156448"/>
                  <a:gd name="connsiteX8" fmla="*/ 736910 w 822784"/>
                  <a:gd name="connsiteY8" fmla="*/ 142104 h 156448"/>
                  <a:gd name="connsiteX9" fmla="*/ 722787 w 822784"/>
                  <a:gd name="connsiteY9" fmla="*/ 136613 h 156448"/>
                  <a:gd name="connsiteX10" fmla="*/ 724720 w 822784"/>
                  <a:gd name="connsiteY10" fmla="*/ 122972 h 156448"/>
                  <a:gd name="connsiteX11" fmla="*/ 746555 w 822784"/>
                  <a:gd name="connsiteY11" fmla="*/ 117007 h 156448"/>
                  <a:gd name="connsiteX12" fmla="*/ 761495 w 822784"/>
                  <a:gd name="connsiteY12" fmla="*/ 106778 h 156448"/>
                  <a:gd name="connsiteX13" fmla="*/ 725869 w 822784"/>
                  <a:gd name="connsiteY13" fmla="*/ 83761 h 156448"/>
                  <a:gd name="connsiteX14" fmla="*/ 709780 w 822784"/>
                  <a:gd name="connsiteY14" fmla="*/ 67563 h 156448"/>
                  <a:gd name="connsiteX15" fmla="*/ 666110 w 822784"/>
                  <a:gd name="connsiteY15" fmla="*/ 76090 h 156448"/>
                  <a:gd name="connsiteX16" fmla="*/ 605201 w 822784"/>
                  <a:gd name="connsiteY16" fmla="*/ 76090 h 156448"/>
                  <a:gd name="connsiteX17" fmla="*/ 489129 w 822784"/>
                  <a:gd name="connsiteY17" fmla="*/ 13006 h 156448"/>
                  <a:gd name="connsiteX18" fmla="*/ 457645 w 822784"/>
                  <a:gd name="connsiteY18" fmla="*/ 12153 h 156448"/>
                  <a:gd name="connsiteX19" fmla="*/ 312375 w 822784"/>
                  <a:gd name="connsiteY19" fmla="*/ 73870 h 156448"/>
                  <a:gd name="connsiteX20" fmla="*/ 252618 w 822784"/>
                  <a:gd name="connsiteY20" fmla="*/ 78987 h 156448"/>
                  <a:gd name="connsiteX21" fmla="*/ 239734 w 822784"/>
                  <a:gd name="connsiteY21" fmla="*/ 92586 h 156448"/>
                  <a:gd name="connsiteX22" fmla="*/ 215827 w 822784"/>
                  <a:gd name="connsiteY22" fmla="*/ 96083 h 156448"/>
                  <a:gd name="connsiteX23" fmla="*/ 206444 w 822784"/>
                  <a:gd name="connsiteY23" fmla="*/ 113542 h 156448"/>
                  <a:gd name="connsiteX24" fmla="*/ 186828 w 822784"/>
                  <a:gd name="connsiteY24" fmla="*/ 123430 h 156448"/>
                  <a:gd name="connsiteX25" fmla="*/ 187216 w 822784"/>
                  <a:gd name="connsiteY25" fmla="*/ 105950 h 156448"/>
                  <a:gd name="connsiteX26" fmla="*/ 173112 w 822784"/>
                  <a:gd name="connsiteY26" fmla="*/ 120822 h 156448"/>
                  <a:gd name="connsiteX27" fmla="*/ 152287 w 822784"/>
                  <a:gd name="connsiteY27" fmla="*/ 130124 h 156448"/>
                  <a:gd name="connsiteX28" fmla="*/ 152287 w 822784"/>
                  <a:gd name="connsiteY28" fmla="*/ 113542 h 156448"/>
                  <a:gd name="connsiteX29" fmla="*/ 140923 w 822784"/>
                  <a:gd name="connsiteY29" fmla="*/ 127504 h 156448"/>
                  <a:gd name="connsiteX30" fmla="*/ 121696 w 822784"/>
                  <a:gd name="connsiteY30" fmla="*/ 135360 h 156448"/>
                  <a:gd name="connsiteX31" fmla="*/ 121696 w 822784"/>
                  <a:gd name="connsiteY31" fmla="*/ 117905 h 156448"/>
                  <a:gd name="connsiteX32" fmla="*/ 110733 w 822784"/>
                  <a:gd name="connsiteY32" fmla="*/ 131871 h 156448"/>
                  <a:gd name="connsiteX33" fmla="*/ 86382 w 822784"/>
                  <a:gd name="connsiteY33" fmla="*/ 142022 h 156448"/>
                  <a:gd name="connsiteX34" fmla="*/ 89926 w 822784"/>
                  <a:gd name="connsiteY34" fmla="*/ 124015 h 156448"/>
                  <a:gd name="connsiteX35" fmla="*/ 78229 w 822784"/>
                  <a:gd name="connsiteY35" fmla="*/ 124002 h 156448"/>
                  <a:gd name="connsiteX36" fmla="*/ 56627 w 822784"/>
                  <a:gd name="connsiteY36" fmla="*/ 137976 h 156448"/>
                  <a:gd name="connsiteX37" fmla="*/ 34650 w 822784"/>
                  <a:gd name="connsiteY37" fmla="*/ 141033 h 156448"/>
                  <a:gd name="connsiteX38" fmla="*/ 28665 w 822784"/>
                  <a:gd name="connsiteY38" fmla="*/ 118148 h 156448"/>
                  <a:gd name="connsiteX39" fmla="*/ 387 w 822784"/>
                  <a:gd name="connsiteY39" fmla="*/ 101987 h 156448"/>
                  <a:gd name="connsiteX40" fmla="*/ 22838 w 822784"/>
                  <a:gd name="connsiteY40" fmla="*/ 87716 h 156448"/>
                  <a:gd name="connsiteX41" fmla="*/ 21357 w 822784"/>
                  <a:gd name="connsiteY41" fmla="*/ 77091 h 156448"/>
                  <a:gd name="connsiteX42" fmla="*/ 35406 w 822784"/>
                  <a:gd name="connsiteY42" fmla="*/ 68065 h 156448"/>
                  <a:gd name="connsiteX43" fmla="*/ 41592 w 822784"/>
                  <a:gd name="connsiteY43" fmla="*/ 78636 h 156448"/>
                  <a:gd name="connsiteX44" fmla="*/ 32384 w 822784"/>
                  <a:gd name="connsiteY44" fmla="*/ 87848 h 156448"/>
                  <a:gd name="connsiteX45" fmla="*/ 35577 w 822784"/>
                  <a:gd name="connsiteY45" fmla="*/ 95482 h 156448"/>
                  <a:gd name="connsiteX46" fmla="*/ 15359 w 822784"/>
                  <a:gd name="connsiteY46" fmla="*/ 93463 h 156448"/>
                  <a:gd name="connsiteX47" fmla="*/ 23577 w 822784"/>
                  <a:gd name="connsiteY47" fmla="*/ 101789 h 156448"/>
                  <a:gd name="connsiteX48" fmla="*/ 20661 w 822784"/>
                  <a:gd name="connsiteY48" fmla="*/ 109839 h 156448"/>
                  <a:gd name="connsiteX49" fmla="*/ 44811 w 822784"/>
                  <a:gd name="connsiteY49" fmla="*/ 110700 h 156448"/>
                  <a:gd name="connsiteX50" fmla="*/ 33801 w 822784"/>
                  <a:gd name="connsiteY50" fmla="*/ 124101 h 156448"/>
                  <a:gd name="connsiteX51" fmla="*/ 43628 w 822784"/>
                  <a:gd name="connsiteY51" fmla="*/ 126005 h 156448"/>
                  <a:gd name="connsiteX52" fmla="*/ 44973 w 822784"/>
                  <a:gd name="connsiteY52" fmla="*/ 134409 h 156448"/>
                  <a:gd name="connsiteX53" fmla="*/ 50138 w 822784"/>
                  <a:gd name="connsiteY53" fmla="*/ 133548 h 156448"/>
                  <a:gd name="connsiteX54" fmla="*/ 82101 w 822784"/>
                  <a:gd name="connsiteY54" fmla="*/ 112138 h 156448"/>
                  <a:gd name="connsiteX55" fmla="*/ 97371 w 822784"/>
                  <a:gd name="connsiteY55" fmla="*/ 115297 h 156448"/>
                  <a:gd name="connsiteX56" fmla="*/ 101277 w 822784"/>
                  <a:gd name="connsiteY56" fmla="*/ 127356 h 156448"/>
                  <a:gd name="connsiteX57" fmla="*/ 109802 w 822784"/>
                  <a:gd name="connsiteY57" fmla="*/ 119318 h 156448"/>
                  <a:gd name="connsiteX58" fmla="*/ 119745 w 822784"/>
                  <a:gd name="connsiteY58" fmla="*/ 104384 h 156448"/>
                  <a:gd name="connsiteX59" fmla="*/ 131822 w 822784"/>
                  <a:gd name="connsiteY59" fmla="*/ 116731 h 156448"/>
                  <a:gd name="connsiteX60" fmla="*/ 134661 w 822784"/>
                  <a:gd name="connsiteY60" fmla="*/ 121901 h 156448"/>
                  <a:gd name="connsiteX61" fmla="*/ 143186 w 822784"/>
                  <a:gd name="connsiteY61" fmla="*/ 111277 h 156448"/>
                  <a:gd name="connsiteX62" fmla="*/ 149222 w 822784"/>
                  <a:gd name="connsiteY62" fmla="*/ 97204 h 156448"/>
                  <a:gd name="connsiteX63" fmla="*/ 160232 w 822784"/>
                  <a:gd name="connsiteY63" fmla="*/ 109555 h 156448"/>
                  <a:gd name="connsiteX64" fmla="*/ 163071 w 822784"/>
                  <a:gd name="connsiteY64" fmla="*/ 117592 h 156448"/>
                  <a:gd name="connsiteX65" fmla="*/ 176565 w 822784"/>
                  <a:gd name="connsiteY65" fmla="*/ 102947 h 156448"/>
                  <a:gd name="connsiteX66" fmla="*/ 181893 w 822784"/>
                  <a:gd name="connsiteY66" fmla="*/ 89451 h 156448"/>
                  <a:gd name="connsiteX67" fmla="*/ 195033 w 822784"/>
                  <a:gd name="connsiteY67" fmla="*/ 99503 h 156448"/>
                  <a:gd name="connsiteX68" fmla="*/ 198939 w 822784"/>
                  <a:gd name="connsiteY68" fmla="*/ 108978 h 156448"/>
                  <a:gd name="connsiteX69" fmla="*/ 206397 w 822784"/>
                  <a:gd name="connsiteY69" fmla="*/ 96054 h 156448"/>
                  <a:gd name="connsiteX70" fmla="*/ 207110 w 822784"/>
                  <a:gd name="connsiteY70" fmla="*/ 81986 h 156448"/>
                  <a:gd name="connsiteX71" fmla="*/ 231614 w 822784"/>
                  <a:gd name="connsiteY71" fmla="*/ 85430 h 156448"/>
                  <a:gd name="connsiteX72" fmla="*/ 246530 w 822784"/>
                  <a:gd name="connsiteY72" fmla="*/ 66191 h 156448"/>
                  <a:gd name="connsiteX73" fmla="*/ 315334 w 822784"/>
                  <a:gd name="connsiteY73" fmla="*/ 59266 h 156448"/>
                  <a:gd name="connsiteX74" fmla="*/ 362438 w 822784"/>
                  <a:gd name="connsiteY74" fmla="*/ 40496 h 156448"/>
                  <a:gd name="connsiteX75" fmla="*/ 440288 w 822784"/>
                  <a:gd name="connsiteY75" fmla="*/ 5417 h 156448"/>
                  <a:gd name="connsiteX76" fmla="*/ 480920 w 822784"/>
                  <a:gd name="connsiteY76" fmla="*/ 177 h 156448"/>
                  <a:gd name="connsiteX77" fmla="*/ 525679 w 822784"/>
                  <a:gd name="connsiteY77" fmla="*/ 18514 h 156448"/>
                  <a:gd name="connsiteX78" fmla="*/ 590316 w 822784"/>
                  <a:gd name="connsiteY78" fmla="*/ 61894 h 156448"/>
                  <a:gd name="connsiteX79" fmla="*/ 642153 w 822784"/>
                  <a:gd name="connsiteY79" fmla="*/ 66866 h 156448"/>
                  <a:gd name="connsiteX80" fmla="*/ 715001 w 822784"/>
                  <a:gd name="connsiteY80" fmla="*/ 56275 h 156448"/>
                  <a:gd name="connsiteX81" fmla="*/ 735901 w 822784"/>
                  <a:gd name="connsiteY81" fmla="*/ 80218 h 156448"/>
                  <a:gd name="connsiteX82" fmla="*/ 773613 w 822784"/>
                  <a:gd name="connsiteY82" fmla="*/ 104512 h 156448"/>
                  <a:gd name="connsiteX83" fmla="*/ 758883 w 822784"/>
                  <a:gd name="connsiteY83" fmla="*/ 118589 h 156448"/>
                  <a:gd name="connsiteX84" fmla="*/ 735782 w 822784"/>
                  <a:gd name="connsiteY84" fmla="*/ 126441 h 156448"/>
                  <a:gd name="connsiteX85" fmla="*/ 742620 w 822784"/>
                  <a:gd name="connsiteY85" fmla="*/ 129477 h 156448"/>
                  <a:gd name="connsiteX86" fmla="*/ 744821 w 822784"/>
                  <a:gd name="connsiteY86" fmla="*/ 134021 h 156448"/>
                  <a:gd name="connsiteX87" fmla="*/ 759217 w 822784"/>
                  <a:gd name="connsiteY87" fmla="*/ 130231 h 156448"/>
                  <a:gd name="connsiteX88" fmla="*/ 760502 w 822784"/>
                  <a:gd name="connsiteY88" fmla="*/ 139805 h 156448"/>
                  <a:gd name="connsiteX89" fmla="*/ 779266 w 822784"/>
                  <a:gd name="connsiteY89" fmla="*/ 148160 h 156448"/>
                  <a:gd name="connsiteX90" fmla="*/ 783322 w 822784"/>
                  <a:gd name="connsiteY90" fmla="*/ 142141 h 156448"/>
                  <a:gd name="connsiteX91" fmla="*/ 787005 w 822784"/>
                  <a:gd name="connsiteY91" fmla="*/ 131854 h 156448"/>
                  <a:gd name="connsiteX92" fmla="*/ 795990 w 822784"/>
                  <a:gd name="connsiteY92" fmla="*/ 139979 h 156448"/>
                  <a:gd name="connsiteX93" fmla="*/ 820829 w 822784"/>
                  <a:gd name="connsiteY93" fmla="*/ 140621 h 156448"/>
                  <a:gd name="connsiteX94" fmla="*/ 819220 w 822784"/>
                  <a:gd name="connsiteY94" fmla="*/ 127533 h 15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822784" h="156448">
                    <a:moveTo>
                      <a:pt x="819220" y="127533"/>
                    </a:moveTo>
                    <a:cubicBezTo>
                      <a:pt x="821071" y="131776"/>
                      <a:pt x="825250" y="141087"/>
                      <a:pt x="821930" y="144807"/>
                    </a:cubicBezTo>
                    <a:cubicBezTo>
                      <a:pt x="817679" y="149573"/>
                      <a:pt x="808900" y="150546"/>
                      <a:pt x="801310" y="149586"/>
                    </a:cubicBezTo>
                    <a:cubicBezTo>
                      <a:pt x="797121" y="149058"/>
                      <a:pt x="791235" y="145140"/>
                      <a:pt x="791235" y="145140"/>
                    </a:cubicBezTo>
                    <a:cubicBezTo>
                      <a:pt x="791235" y="145140"/>
                      <a:pt x="786950" y="151011"/>
                      <a:pt x="784061" y="152811"/>
                    </a:cubicBezTo>
                    <a:cubicBezTo>
                      <a:pt x="779224" y="155827"/>
                      <a:pt x="777142" y="156527"/>
                      <a:pt x="770828" y="156346"/>
                    </a:cubicBezTo>
                    <a:cubicBezTo>
                      <a:pt x="765986" y="156210"/>
                      <a:pt x="761678" y="154451"/>
                      <a:pt x="758327" y="151856"/>
                    </a:cubicBezTo>
                    <a:cubicBezTo>
                      <a:pt x="754469" y="148865"/>
                      <a:pt x="751797" y="139921"/>
                      <a:pt x="751797" y="139921"/>
                    </a:cubicBezTo>
                    <a:lnTo>
                      <a:pt x="736910" y="142104"/>
                    </a:lnTo>
                    <a:cubicBezTo>
                      <a:pt x="733677" y="142578"/>
                      <a:pt x="723879" y="138920"/>
                      <a:pt x="722787" y="136613"/>
                    </a:cubicBezTo>
                    <a:cubicBezTo>
                      <a:pt x="720498" y="131780"/>
                      <a:pt x="720276" y="126894"/>
                      <a:pt x="724720" y="122972"/>
                    </a:cubicBezTo>
                    <a:cubicBezTo>
                      <a:pt x="728940" y="119252"/>
                      <a:pt x="740609" y="119059"/>
                      <a:pt x="746555" y="117007"/>
                    </a:cubicBezTo>
                    <a:cubicBezTo>
                      <a:pt x="754174" y="114379"/>
                      <a:pt x="761495" y="106778"/>
                      <a:pt x="761495" y="106778"/>
                    </a:cubicBezTo>
                    <a:cubicBezTo>
                      <a:pt x="761495" y="106778"/>
                      <a:pt x="736625" y="92586"/>
                      <a:pt x="725869" y="83761"/>
                    </a:cubicBezTo>
                    <a:cubicBezTo>
                      <a:pt x="719955" y="78908"/>
                      <a:pt x="709780" y="67563"/>
                      <a:pt x="709780" y="67563"/>
                    </a:cubicBezTo>
                    <a:cubicBezTo>
                      <a:pt x="709780" y="67563"/>
                      <a:pt x="678067" y="74648"/>
                      <a:pt x="666110" y="76090"/>
                    </a:cubicBezTo>
                    <a:cubicBezTo>
                      <a:pt x="636616" y="79637"/>
                      <a:pt x="625504" y="76090"/>
                      <a:pt x="605201" y="76090"/>
                    </a:cubicBezTo>
                    <a:cubicBezTo>
                      <a:pt x="560118" y="76090"/>
                      <a:pt x="530123" y="24730"/>
                      <a:pt x="489129" y="13006"/>
                    </a:cubicBezTo>
                    <a:cubicBezTo>
                      <a:pt x="476620" y="9430"/>
                      <a:pt x="470731" y="9990"/>
                      <a:pt x="457645" y="12153"/>
                    </a:cubicBezTo>
                    <a:cubicBezTo>
                      <a:pt x="410144" y="20013"/>
                      <a:pt x="359437" y="64662"/>
                      <a:pt x="312375" y="73870"/>
                    </a:cubicBezTo>
                    <a:cubicBezTo>
                      <a:pt x="293058" y="77652"/>
                      <a:pt x="252618" y="78987"/>
                      <a:pt x="252618" y="78987"/>
                    </a:cubicBezTo>
                    <a:cubicBezTo>
                      <a:pt x="252618" y="78987"/>
                      <a:pt x="245997" y="89566"/>
                      <a:pt x="239734" y="92586"/>
                    </a:cubicBezTo>
                    <a:cubicBezTo>
                      <a:pt x="232925" y="95869"/>
                      <a:pt x="215827" y="96083"/>
                      <a:pt x="215827" y="96083"/>
                    </a:cubicBezTo>
                    <a:cubicBezTo>
                      <a:pt x="215827" y="96083"/>
                      <a:pt x="211452" y="108735"/>
                      <a:pt x="206444" y="113542"/>
                    </a:cubicBezTo>
                    <a:cubicBezTo>
                      <a:pt x="201210" y="118560"/>
                      <a:pt x="186828" y="123430"/>
                      <a:pt x="186828" y="123430"/>
                    </a:cubicBezTo>
                    <a:cubicBezTo>
                      <a:pt x="188954" y="117658"/>
                      <a:pt x="190218" y="113242"/>
                      <a:pt x="187216" y="105950"/>
                    </a:cubicBezTo>
                    <a:cubicBezTo>
                      <a:pt x="187216" y="105950"/>
                      <a:pt x="180066" y="116043"/>
                      <a:pt x="173112" y="120822"/>
                    </a:cubicBezTo>
                    <a:cubicBezTo>
                      <a:pt x="167058" y="124983"/>
                      <a:pt x="152287" y="130124"/>
                      <a:pt x="152287" y="130124"/>
                    </a:cubicBezTo>
                    <a:cubicBezTo>
                      <a:pt x="153474" y="124744"/>
                      <a:pt x="156860" y="119635"/>
                      <a:pt x="152287" y="113542"/>
                    </a:cubicBezTo>
                    <a:cubicBezTo>
                      <a:pt x="152287" y="113542"/>
                      <a:pt x="146208" y="123739"/>
                      <a:pt x="140923" y="127504"/>
                    </a:cubicBezTo>
                    <a:cubicBezTo>
                      <a:pt x="135647" y="131265"/>
                      <a:pt x="121696" y="135360"/>
                      <a:pt x="121696" y="135360"/>
                    </a:cubicBezTo>
                    <a:cubicBezTo>
                      <a:pt x="124398" y="129543"/>
                      <a:pt x="126127" y="123722"/>
                      <a:pt x="121696" y="117905"/>
                    </a:cubicBezTo>
                    <a:cubicBezTo>
                      <a:pt x="121696" y="117905"/>
                      <a:pt x="115915" y="128361"/>
                      <a:pt x="110733" y="131871"/>
                    </a:cubicBezTo>
                    <a:cubicBezTo>
                      <a:pt x="103582" y="136716"/>
                      <a:pt x="86382" y="142022"/>
                      <a:pt x="86382" y="142022"/>
                    </a:cubicBezTo>
                    <a:cubicBezTo>
                      <a:pt x="89281" y="136019"/>
                      <a:pt x="92073" y="130017"/>
                      <a:pt x="89926" y="124015"/>
                    </a:cubicBezTo>
                    <a:lnTo>
                      <a:pt x="78229" y="124002"/>
                    </a:lnTo>
                    <a:cubicBezTo>
                      <a:pt x="64102" y="123982"/>
                      <a:pt x="63206" y="133601"/>
                      <a:pt x="56627" y="137976"/>
                    </a:cubicBezTo>
                    <a:cubicBezTo>
                      <a:pt x="50168" y="142277"/>
                      <a:pt x="39679" y="142376"/>
                      <a:pt x="34650" y="141033"/>
                    </a:cubicBezTo>
                    <a:cubicBezTo>
                      <a:pt x="25784" y="138673"/>
                      <a:pt x="17899" y="130363"/>
                      <a:pt x="28665" y="118148"/>
                    </a:cubicBezTo>
                    <a:cubicBezTo>
                      <a:pt x="10044" y="119755"/>
                      <a:pt x="340" y="110354"/>
                      <a:pt x="387" y="101987"/>
                    </a:cubicBezTo>
                    <a:cubicBezTo>
                      <a:pt x="430" y="93949"/>
                      <a:pt x="4059" y="86855"/>
                      <a:pt x="22838" y="87716"/>
                    </a:cubicBezTo>
                    <a:cubicBezTo>
                      <a:pt x="22838" y="87716"/>
                      <a:pt x="20409" y="80754"/>
                      <a:pt x="21357" y="77091"/>
                    </a:cubicBezTo>
                    <a:cubicBezTo>
                      <a:pt x="22676" y="71995"/>
                      <a:pt x="32119" y="73380"/>
                      <a:pt x="35406" y="68065"/>
                    </a:cubicBezTo>
                    <a:cubicBezTo>
                      <a:pt x="35692" y="67600"/>
                      <a:pt x="43180" y="72473"/>
                      <a:pt x="41592" y="78636"/>
                    </a:cubicBezTo>
                    <a:cubicBezTo>
                      <a:pt x="40499" y="82871"/>
                      <a:pt x="33579" y="86208"/>
                      <a:pt x="32384" y="87848"/>
                    </a:cubicBezTo>
                    <a:cubicBezTo>
                      <a:pt x="29754" y="91444"/>
                      <a:pt x="35577" y="95482"/>
                      <a:pt x="35577" y="95482"/>
                    </a:cubicBezTo>
                    <a:cubicBezTo>
                      <a:pt x="35577" y="95482"/>
                      <a:pt x="22996" y="91638"/>
                      <a:pt x="15359" y="93463"/>
                    </a:cubicBezTo>
                    <a:cubicBezTo>
                      <a:pt x="12601" y="94118"/>
                      <a:pt x="22595" y="93286"/>
                      <a:pt x="23577" y="101789"/>
                    </a:cubicBezTo>
                    <a:cubicBezTo>
                      <a:pt x="24623" y="110819"/>
                      <a:pt x="16166" y="109126"/>
                      <a:pt x="20661" y="109839"/>
                    </a:cubicBezTo>
                    <a:cubicBezTo>
                      <a:pt x="28448" y="111075"/>
                      <a:pt x="44811" y="110700"/>
                      <a:pt x="44811" y="110700"/>
                    </a:cubicBezTo>
                    <a:cubicBezTo>
                      <a:pt x="45203" y="110700"/>
                      <a:pt x="28994" y="126079"/>
                      <a:pt x="33801" y="124101"/>
                    </a:cubicBezTo>
                    <a:cubicBezTo>
                      <a:pt x="36952" y="122803"/>
                      <a:pt x="41340" y="124002"/>
                      <a:pt x="43628" y="126005"/>
                    </a:cubicBezTo>
                    <a:cubicBezTo>
                      <a:pt x="45656" y="127784"/>
                      <a:pt x="47812" y="130973"/>
                      <a:pt x="44973" y="134409"/>
                    </a:cubicBezTo>
                    <a:cubicBezTo>
                      <a:pt x="43120" y="136650"/>
                      <a:pt x="47910" y="135513"/>
                      <a:pt x="50138" y="133548"/>
                    </a:cubicBezTo>
                    <a:cubicBezTo>
                      <a:pt x="60508" y="124406"/>
                      <a:pt x="66557" y="114132"/>
                      <a:pt x="82101" y="112138"/>
                    </a:cubicBezTo>
                    <a:cubicBezTo>
                      <a:pt x="86831" y="111532"/>
                      <a:pt x="93836" y="112665"/>
                      <a:pt x="97371" y="115297"/>
                    </a:cubicBezTo>
                    <a:cubicBezTo>
                      <a:pt x="101153" y="118111"/>
                      <a:pt x="101277" y="127356"/>
                      <a:pt x="101277" y="127356"/>
                    </a:cubicBezTo>
                    <a:cubicBezTo>
                      <a:pt x="101277" y="127356"/>
                      <a:pt x="107330" y="122227"/>
                      <a:pt x="109802" y="119318"/>
                    </a:cubicBezTo>
                    <a:cubicBezTo>
                      <a:pt x="113755" y="114655"/>
                      <a:pt x="119745" y="104384"/>
                      <a:pt x="119745" y="104384"/>
                    </a:cubicBezTo>
                    <a:cubicBezTo>
                      <a:pt x="119745" y="104384"/>
                      <a:pt x="128462" y="112241"/>
                      <a:pt x="131822" y="116731"/>
                    </a:cubicBezTo>
                    <a:cubicBezTo>
                      <a:pt x="133026" y="118346"/>
                      <a:pt x="134661" y="121901"/>
                      <a:pt x="134661" y="121901"/>
                    </a:cubicBezTo>
                    <a:cubicBezTo>
                      <a:pt x="134661" y="121901"/>
                      <a:pt x="140893" y="115067"/>
                      <a:pt x="143186" y="111277"/>
                    </a:cubicBezTo>
                    <a:cubicBezTo>
                      <a:pt x="145880" y="106815"/>
                      <a:pt x="149222" y="97204"/>
                      <a:pt x="149222" y="97204"/>
                    </a:cubicBezTo>
                    <a:cubicBezTo>
                      <a:pt x="149222" y="97204"/>
                      <a:pt x="157491" y="104986"/>
                      <a:pt x="160232" y="109555"/>
                    </a:cubicBezTo>
                    <a:cubicBezTo>
                      <a:pt x="161735" y="112059"/>
                      <a:pt x="163071" y="117592"/>
                      <a:pt x="163071" y="117592"/>
                    </a:cubicBezTo>
                    <a:cubicBezTo>
                      <a:pt x="163071" y="117592"/>
                      <a:pt x="173124" y="108364"/>
                      <a:pt x="176565" y="102947"/>
                    </a:cubicBezTo>
                    <a:cubicBezTo>
                      <a:pt x="179238" y="98749"/>
                      <a:pt x="181893" y="89451"/>
                      <a:pt x="181893" y="89451"/>
                    </a:cubicBezTo>
                    <a:cubicBezTo>
                      <a:pt x="181893" y="89451"/>
                      <a:pt x="191793" y="95391"/>
                      <a:pt x="195033" y="99503"/>
                    </a:cubicBezTo>
                    <a:cubicBezTo>
                      <a:pt x="197249" y="102308"/>
                      <a:pt x="198939" y="108978"/>
                      <a:pt x="198939" y="108978"/>
                    </a:cubicBezTo>
                    <a:cubicBezTo>
                      <a:pt x="198939" y="108978"/>
                      <a:pt x="205501" y="100537"/>
                      <a:pt x="206397" y="96054"/>
                    </a:cubicBezTo>
                    <a:cubicBezTo>
                      <a:pt x="207383" y="91144"/>
                      <a:pt x="207110" y="81986"/>
                      <a:pt x="207110" y="81986"/>
                    </a:cubicBezTo>
                    <a:cubicBezTo>
                      <a:pt x="207110" y="81986"/>
                      <a:pt x="224041" y="88161"/>
                      <a:pt x="231614" y="85430"/>
                    </a:cubicBezTo>
                    <a:cubicBezTo>
                      <a:pt x="240165" y="82348"/>
                      <a:pt x="246530" y="66191"/>
                      <a:pt x="246530" y="66191"/>
                    </a:cubicBezTo>
                    <a:cubicBezTo>
                      <a:pt x="246530" y="66191"/>
                      <a:pt x="293421" y="65206"/>
                      <a:pt x="315334" y="59266"/>
                    </a:cubicBezTo>
                    <a:cubicBezTo>
                      <a:pt x="329678" y="55381"/>
                      <a:pt x="348995" y="46103"/>
                      <a:pt x="362438" y="40496"/>
                    </a:cubicBezTo>
                    <a:cubicBezTo>
                      <a:pt x="362438" y="40496"/>
                      <a:pt x="409965" y="14126"/>
                      <a:pt x="440288" y="5417"/>
                    </a:cubicBezTo>
                    <a:cubicBezTo>
                      <a:pt x="452413" y="1936"/>
                      <a:pt x="468131" y="-964"/>
                      <a:pt x="480920" y="177"/>
                    </a:cubicBezTo>
                    <a:cubicBezTo>
                      <a:pt x="498506" y="1751"/>
                      <a:pt x="510842" y="10719"/>
                      <a:pt x="525679" y="18514"/>
                    </a:cubicBezTo>
                    <a:cubicBezTo>
                      <a:pt x="548990" y="30761"/>
                      <a:pt x="564819" y="52934"/>
                      <a:pt x="590316" y="61894"/>
                    </a:cubicBezTo>
                    <a:cubicBezTo>
                      <a:pt x="604615" y="66920"/>
                      <a:pt x="626573" y="67340"/>
                      <a:pt x="642153" y="66866"/>
                    </a:cubicBezTo>
                    <a:cubicBezTo>
                      <a:pt x="668279" y="66075"/>
                      <a:pt x="715001" y="56275"/>
                      <a:pt x="715001" y="56275"/>
                    </a:cubicBezTo>
                    <a:cubicBezTo>
                      <a:pt x="715001" y="56275"/>
                      <a:pt x="726396" y="72440"/>
                      <a:pt x="735901" y="80218"/>
                    </a:cubicBezTo>
                    <a:cubicBezTo>
                      <a:pt x="747731" y="89900"/>
                      <a:pt x="773613" y="104512"/>
                      <a:pt x="773613" y="104512"/>
                    </a:cubicBezTo>
                    <a:cubicBezTo>
                      <a:pt x="773613" y="104512"/>
                      <a:pt x="765542" y="115281"/>
                      <a:pt x="758883" y="118589"/>
                    </a:cubicBezTo>
                    <a:cubicBezTo>
                      <a:pt x="751603" y="122206"/>
                      <a:pt x="743426" y="123356"/>
                      <a:pt x="735782" y="126441"/>
                    </a:cubicBezTo>
                    <a:cubicBezTo>
                      <a:pt x="734349" y="127018"/>
                      <a:pt x="741489" y="126107"/>
                      <a:pt x="742620" y="129477"/>
                    </a:cubicBezTo>
                    <a:cubicBezTo>
                      <a:pt x="743584" y="132353"/>
                      <a:pt x="741230" y="134681"/>
                      <a:pt x="744821" y="134021"/>
                    </a:cubicBezTo>
                    <a:cubicBezTo>
                      <a:pt x="750857" y="132909"/>
                      <a:pt x="759217" y="130231"/>
                      <a:pt x="759217" y="130231"/>
                    </a:cubicBezTo>
                    <a:cubicBezTo>
                      <a:pt x="759217" y="130231"/>
                      <a:pt x="757824" y="136230"/>
                      <a:pt x="760502" y="139805"/>
                    </a:cubicBezTo>
                    <a:cubicBezTo>
                      <a:pt x="769033" y="137239"/>
                      <a:pt x="778707" y="138244"/>
                      <a:pt x="779266" y="148160"/>
                    </a:cubicBezTo>
                    <a:cubicBezTo>
                      <a:pt x="782910" y="146755"/>
                      <a:pt x="781443" y="144090"/>
                      <a:pt x="783322" y="142141"/>
                    </a:cubicBezTo>
                    <a:lnTo>
                      <a:pt x="787005" y="131854"/>
                    </a:lnTo>
                    <a:cubicBezTo>
                      <a:pt x="787005" y="131854"/>
                      <a:pt x="788917" y="137000"/>
                      <a:pt x="795990" y="139979"/>
                    </a:cubicBezTo>
                    <a:cubicBezTo>
                      <a:pt x="800870" y="131743"/>
                      <a:pt x="816204" y="131789"/>
                      <a:pt x="820829" y="140621"/>
                    </a:cubicBezTo>
                    <a:cubicBezTo>
                      <a:pt x="818995" y="139381"/>
                      <a:pt x="819220" y="127533"/>
                      <a:pt x="819220" y="127533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EFAFCB7-EA49-3364-6974-69A4633242FD}"/>
                  </a:ext>
                </a:extLst>
              </p:cNvPr>
              <p:cNvSpPr/>
              <p:nvPr/>
            </p:nvSpPr>
            <p:spPr>
              <a:xfrm>
                <a:off x="11330022" y="252118"/>
                <a:ext cx="117462" cy="79106"/>
              </a:xfrm>
              <a:custGeom>
                <a:avLst/>
                <a:gdLst>
                  <a:gd name="connsiteX0" fmla="*/ 317 w 117462"/>
                  <a:gd name="connsiteY0" fmla="*/ 59375 h 79106"/>
                  <a:gd name="connsiteX1" fmla="*/ 16057 w 117462"/>
                  <a:gd name="connsiteY1" fmla="*/ 74132 h 79106"/>
                  <a:gd name="connsiteX2" fmla="*/ 28561 w 117462"/>
                  <a:gd name="connsiteY2" fmla="*/ 79017 h 79106"/>
                  <a:gd name="connsiteX3" fmla="*/ 30307 w 117462"/>
                  <a:gd name="connsiteY3" fmla="*/ 68039 h 79106"/>
                  <a:gd name="connsiteX4" fmla="*/ 43157 w 117462"/>
                  <a:gd name="connsiteY4" fmla="*/ 63416 h 79106"/>
                  <a:gd name="connsiteX5" fmla="*/ 59580 w 117462"/>
                  <a:gd name="connsiteY5" fmla="*/ 54757 h 79106"/>
                  <a:gd name="connsiteX6" fmla="*/ 61723 w 117462"/>
                  <a:gd name="connsiteY6" fmla="*/ 64574 h 79106"/>
                  <a:gd name="connsiteX7" fmla="*/ 98846 w 117462"/>
                  <a:gd name="connsiteY7" fmla="*/ 46097 h 79106"/>
                  <a:gd name="connsiteX8" fmla="*/ 115982 w 117462"/>
                  <a:gd name="connsiteY8" fmla="*/ 27044 h 79106"/>
                  <a:gd name="connsiteX9" fmla="*/ 116699 w 117462"/>
                  <a:gd name="connsiteY9" fmla="*/ -89 h 79106"/>
                  <a:gd name="connsiteX10" fmla="*/ 44455 w 117462"/>
                  <a:gd name="connsiteY10" fmla="*/ 1963 h 79106"/>
                  <a:gd name="connsiteX11" fmla="*/ 28023 w 117462"/>
                  <a:gd name="connsiteY11" fmla="*/ 52577 h 79106"/>
                  <a:gd name="connsiteX12" fmla="*/ 317 w 117462"/>
                  <a:gd name="connsiteY12" fmla="*/ 59375 h 7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462" h="79106">
                    <a:moveTo>
                      <a:pt x="317" y="59375"/>
                    </a:moveTo>
                    <a:cubicBezTo>
                      <a:pt x="317" y="59375"/>
                      <a:pt x="7207" y="69868"/>
                      <a:pt x="16057" y="74132"/>
                    </a:cubicBezTo>
                    <a:cubicBezTo>
                      <a:pt x="20027" y="76043"/>
                      <a:pt x="28561" y="79017"/>
                      <a:pt x="28561" y="79017"/>
                    </a:cubicBezTo>
                    <a:lnTo>
                      <a:pt x="30307" y="68039"/>
                    </a:lnTo>
                    <a:cubicBezTo>
                      <a:pt x="30307" y="68039"/>
                      <a:pt x="38226" y="65587"/>
                      <a:pt x="43157" y="63416"/>
                    </a:cubicBezTo>
                    <a:cubicBezTo>
                      <a:pt x="48088" y="61249"/>
                      <a:pt x="59580" y="54757"/>
                      <a:pt x="59580" y="54757"/>
                    </a:cubicBezTo>
                    <a:lnTo>
                      <a:pt x="61723" y="64574"/>
                    </a:lnTo>
                    <a:cubicBezTo>
                      <a:pt x="61723" y="64574"/>
                      <a:pt x="88182" y="54081"/>
                      <a:pt x="98846" y="46097"/>
                    </a:cubicBezTo>
                    <a:cubicBezTo>
                      <a:pt x="105975" y="40762"/>
                      <a:pt x="112883" y="34488"/>
                      <a:pt x="115982" y="27044"/>
                    </a:cubicBezTo>
                    <a:cubicBezTo>
                      <a:pt x="119555" y="18470"/>
                      <a:pt x="116699" y="-89"/>
                      <a:pt x="116699" y="-89"/>
                    </a:cubicBezTo>
                    <a:lnTo>
                      <a:pt x="44455" y="1963"/>
                    </a:lnTo>
                    <a:lnTo>
                      <a:pt x="28023" y="52577"/>
                    </a:lnTo>
                    <a:lnTo>
                      <a:pt x="317" y="59375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AAA290B-2F44-18DD-1198-26660DE0D048}"/>
                  </a:ext>
                </a:extLst>
              </p:cNvPr>
              <p:cNvSpPr/>
              <p:nvPr/>
            </p:nvSpPr>
            <p:spPr>
              <a:xfrm>
                <a:off x="11337608" y="226592"/>
                <a:ext cx="638348" cy="140597"/>
              </a:xfrm>
              <a:custGeom>
                <a:avLst/>
                <a:gdLst>
                  <a:gd name="connsiteX0" fmla="*/ 620617 w 638348"/>
                  <a:gd name="connsiteY0" fmla="*/ 124778 h 140597"/>
                  <a:gd name="connsiteX1" fmla="*/ 628558 w 638348"/>
                  <a:gd name="connsiteY1" fmla="*/ 125453 h 140597"/>
                  <a:gd name="connsiteX2" fmla="*/ 638776 w 638348"/>
                  <a:gd name="connsiteY2" fmla="*/ 130265 h 140597"/>
                  <a:gd name="connsiteX3" fmla="*/ 634068 w 638348"/>
                  <a:gd name="connsiteY3" fmla="*/ 117795 h 140597"/>
                  <a:gd name="connsiteX4" fmla="*/ 618599 w 638348"/>
                  <a:gd name="connsiteY4" fmla="*/ 108814 h 140597"/>
                  <a:gd name="connsiteX5" fmla="*/ 625744 w 638348"/>
                  <a:gd name="connsiteY5" fmla="*/ 106037 h 140597"/>
                  <a:gd name="connsiteX6" fmla="*/ 638104 w 638348"/>
                  <a:gd name="connsiteY6" fmla="*/ 105320 h 140597"/>
                  <a:gd name="connsiteX7" fmla="*/ 628015 w 638348"/>
                  <a:gd name="connsiteY7" fmla="*/ 96838 h 140597"/>
                  <a:gd name="connsiteX8" fmla="*/ 607166 w 638348"/>
                  <a:gd name="connsiteY8" fmla="*/ 94345 h 140597"/>
                  <a:gd name="connsiteX9" fmla="*/ 614861 w 638348"/>
                  <a:gd name="connsiteY9" fmla="*/ 89225 h 140597"/>
                  <a:gd name="connsiteX10" fmla="*/ 626670 w 638348"/>
                  <a:gd name="connsiteY10" fmla="*/ 87861 h 140597"/>
                  <a:gd name="connsiteX11" fmla="*/ 615237 w 638348"/>
                  <a:gd name="connsiteY11" fmla="*/ 80376 h 140597"/>
                  <a:gd name="connsiteX12" fmla="*/ 596405 w 638348"/>
                  <a:gd name="connsiteY12" fmla="*/ 78382 h 140597"/>
                  <a:gd name="connsiteX13" fmla="*/ 602851 w 638348"/>
                  <a:gd name="connsiteY13" fmla="*/ 73005 h 140597"/>
                  <a:gd name="connsiteX14" fmla="*/ 616582 w 638348"/>
                  <a:gd name="connsiteY14" fmla="*/ 68902 h 140597"/>
                  <a:gd name="connsiteX15" fmla="*/ 601785 w 638348"/>
                  <a:gd name="connsiteY15" fmla="*/ 63415 h 140597"/>
                  <a:gd name="connsiteX16" fmla="*/ 585336 w 638348"/>
                  <a:gd name="connsiteY16" fmla="*/ 62500 h 140597"/>
                  <a:gd name="connsiteX17" fmla="*/ 575941 w 638348"/>
                  <a:gd name="connsiteY17" fmla="*/ 57746 h 140597"/>
                  <a:gd name="connsiteX18" fmla="*/ 569214 w 638348"/>
                  <a:gd name="connsiteY18" fmla="*/ 42829 h 140597"/>
                  <a:gd name="connsiteX19" fmla="*/ 557804 w 638348"/>
                  <a:gd name="connsiteY19" fmla="*/ 42837 h 140597"/>
                  <a:gd name="connsiteX20" fmla="*/ 545619 w 638348"/>
                  <a:gd name="connsiteY20" fmla="*/ 49663 h 140597"/>
                  <a:gd name="connsiteX21" fmla="*/ 498575 w 638348"/>
                  <a:gd name="connsiteY21" fmla="*/ 48881 h 140597"/>
                  <a:gd name="connsiteX22" fmla="*/ 456288 w 638348"/>
                  <a:gd name="connsiteY22" fmla="*/ 52407 h 140597"/>
                  <a:gd name="connsiteX23" fmla="*/ 437258 w 638348"/>
                  <a:gd name="connsiteY23" fmla="*/ 36723 h 140597"/>
                  <a:gd name="connsiteX24" fmla="*/ 418229 w 638348"/>
                  <a:gd name="connsiteY24" fmla="*/ 24875 h 140597"/>
                  <a:gd name="connsiteX25" fmla="*/ 377212 w 638348"/>
                  <a:gd name="connsiteY25" fmla="*/ 2106 h 140597"/>
                  <a:gd name="connsiteX26" fmla="*/ 346681 w 638348"/>
                  <a:gd name="connsiteY26" fmla="*/ 186 h 140597"/>
                  <a:gd name="connsiteX27" fmla="*/ 288987 w 638348"/>
                  <a:gd name="connsiteY27" fmla="*/ 2007 h 140597"/>
                  <a:gd name="connsiteX28" fmla="*/ 171141 w 638348"/>
                  <a:gd name="connsiteY28" fmla="*/ 14757 h 140597"/>
                  <a:gd name="connsiteX29" fmla="*/ 123269 w 638348"/>
                  <a:gd name="connsiteY29" fmla="*/ 17398 h 140597"/>
                  <a:gd name="connsiteX30" fmla="*/ 30439 w 638348"/>
                  <a:gd name="connsiteY30" fmla="*/ 9649 h 140597"/>
                  <a:gd name="connsiteX31" fmla="*/ 611 w 638348"/>
                  <a:gd name="connsiteY31" fmla="*/ 8883 h 140597"/>
                  <a:gd name="connsiteX32" fmla="*/ 428 w 638348"/>
                  <a:gd name="connsiteY32" fmla="*/ 20582 h 140597"/>
                  <a:gd name="connsiteX33" fmla="*/ 63724 w 638348"/>
                  <a:gd name="connsiteY33" fmla="*/ 29588 h 140597"/>
                  <a:gd name="connsiteX34" fmla="*/ 126056 w 638348"/>
                  <a:gd name="connsiteY34" fmla="*/ 30321 h 140597"/>
                  <a:gd name="connsiteX35" fmla="*/ 248854 w 638348"/>
                  <a:gd name="connsiteY35" fmla="*/ 13682 h 140597"/>
                  <a:gd name="connsiteX36" fmla="*/ 345008 w 638348"/>
                  <a:gd name="connsiteY36" fmla="*/ 10238 h 140597"/>
                  <a:gd name="connsiteX37" fmla="*/ 399746 w 638348"/>
                  <a:gd name="connsiteY37" fmla="*/ 30194 h 140597"/>
                  <a:gd name="connsiteX38" fmla="*/ 459033 w 638348"/>
                  <a:gd name="connsiteY38" fmla="*/ 62533 h 140597"/>
                  <a:gd name="connsiteX39" fmla="*/ 481157 w 638348"/>
                  <a:gd name="connsiteY39" fmla="*/ 61157 h 140597"/>
                  <a:gd name="connsiteX40" fmla="*/ 510939 w 638348"/>
                  <a:gd name="connsiteY40" fmla="*/ 56341 h 140597"/>
                  <a:gd name="connsiteX41" fmla="*/ 546639 w 638348"/>
                  <a:gd name="connsiteY41" fmla="*/ 57404 h 140597"/>
                  <a:gd name="connsiteX42" fmla="*/ 564155 w 638348"/>
                  <a:gd name="connsiteY42" fmla="*/ 49214 h 140597"/>
                  <a:gd name="connsiteX43" fmla="*/ 565606 w 638348"/>
                  <a:gd name="connsiteY43" fmla="*/ 63234 h 140597"/>
                  <a:gd name="connsiteX44" fmla="*/ 594293 w 638348"/>
                  <a:gd name="connsiteY44" fmla="*/ 70740 h 140597"/>
                  <a:gd name="connsiteX45" fmla="*/ 580227 w 638348"/>
                  <a:gd name="connsiteY45" fmla="*/ 83927 h 140597"/>
                  <a:gd name="connsiteX46" fmla="*/ 605039 w 638348"/>
                  <a:gd name="connsiteY46" fmla="*/ 86077 h 140597"/>
                  <a:gd name="connsiteX47" fmla="*/ 593021 w 638348"/>
                  <a:gd name="connsiteY47" fmla="*/ 99549 h 140597"/>
                  <a:gd name="connsiteX48" fmla="*/ 617682 w 638348"/>
                  <a:gd name="connsiteY48" fmla="*/ 101571 h 140597"/>
                  <a:gd name="connsiteX49" fmla="*/ 603988 w 638348"/>
                  <a:gd name="connsiteY49" fmla="*/ 109473 h 140597"/>
                  <a:gd name="connsiteX50" fmla="*/ 623227 w 638348"/>
                  <a:gd name="connsiteY50" fmla="*/ 118981 h 140597"/>
                  <a:gd name="connsiteX51" fmla="*/ 608165 w 638348"/>
                  <a:gd name="connsiteY51" fmla="*/ 123620 h 140597"/>
                  <a:gd name="connsiteX52" fmla="*/ 622526 w 638348"/>
                  <a:gd name="connsiteY52" fmla="*/ 140511 h 140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38348" h="140597">
                    <a:moveTo>
                      <a:pt x="620617" y="124778"/>
                    </a:moveTo>
                    <a:cubicBezTo>
                      <a:pt x="620617" y="124778"/>
                      <a:pt x="626126" y="124646"/>
                      <a:pt x="628558" y="125453"/>
                    </a:cubicBezTo>
                    <a:cubicBezTo>
                      <a:pt x="632447" y="126747"/>
                      <a:pt x="638776" y="130265"/>
                      <a:pt x="638776" y="130265"/>
                    </a:cubicBezTo>
                    <a:cubicBezTo>
                      <a:pt x="638776" y="130265"/>
                      <a:pt x="637839" y="121647"/>
                      <a:pt x="634068" y="117795"/>
                    </a:cubicBezTo>
                    <a:cubicBezTo>
                      <a:pt x="629347" y="112971"/>
                      <a:pt x="618599" y="108814"/>
                      <a:pt x="618599" y="108814"/>
                    </a:cubicBezTo>
                    <a:cubicBezTo>
                      <a:pt x="618599" y="108814"/>
                      <a:pt x="623160" y="106589"/>
                      <a:pt x="625744" y="106037"/>
                    </a:cubicBezTo>
                    <a:cubicBezTo>
                      <a:pt x="629715" y="105188"/>
                      <a:pt x="638104" y="105320"/>
                      <a:pt x="638104" y="105320"/>
                    </a:cubicBezTo>
                    <a:cubicBezTo>
                      <a:pt x="638104" y="105320"/>
                      <a:pt x="632708" y="99878"/>
                      <a:pt x="628015" y="96838"/>
                    </a:cubicBezTo>
                    <a:cubicBezTo>
                      <a:pt x="622714" y="93406"/>
                      <a:pt x="607166" y="94345"/>
                      <a:pt x="607166" y="94345"/>
                    </a:cubicBezTo>
                    <a:cubicBezTo>
                      <a:pt x="607166" y="94345"/>
                      <a:pt x="611947" y="90588"/>
                      <a:pt x="614861" y="89225"/>
                    </a:cubicBezTo>
                    <a:cubicBezTo>
                      <a:pt x="618672" y="87441"/>
                      <a:pt x="626670" y="87861"/>
                      <a:pt x="626670" y="87861"/>
                    </a:cubicBezTo>
                    <a:cubicBezTo>
                      <a:pt x="626670" y="87861"/>
                      <a:pt x="621180" y="82332"/>
                      <a:pt x="615237" y="80376"/>
                    </a:cubicBezTo>
                    <a:cubicBezTo>
                      <a:pt x="609688" y="78551"/>
                      <a:pt x="596405" y="78382"/>
                      <a:pt x="596405" y="78382"/>
                    </a:cubicBezTo>
                    <a:cubicBezTo>
                      <a:pt x="596405" y="78382"/>
                      <a:pt x="600090" y="74250"/>
                      <a:pt x="602851" y="73005"/>
                    </a:cubicBezTo>
                    <a:cubicBezTo>
                      <a:pt x="606886" y="71180"/>
                      <a:pt x="616582" y="68902"/>
                      <a:pt x="616582" y="68902"/>
                    </a:cubicBezTo>
                    <a:cubicBezTo>
                      <a:pt x="616582" y="68902"/>
                      <a:pt x="607434" y="64737"/>
                      <a:pt x="601785" y="63415"/>
                    </a:cubicBezTo>
                    <a:cubicBezTo>
                      <a:pt x="598361" y="62611"/>
                      <a:pt x="591344" y="63444"/>
                      <a:pt x="585336" y="62500"/>
                    </a:cubicBezTo>
                    <a:cubicBezTo>
                      <a:pt x="579660" y="61610"/>
                      <a:pt x="575941" y="57746"/>
                      <a:pt x="575941" y="57746"/>
                    </a:cubicBezTo>
                    <a:cubicBezTo>
                      <a:pt x="578191" y="49029"/>
                      <a:pt x="574581" y="44349"/>
                      <a:pt x="569214" y="42829"/>
                    </a:cubicBezTo>
                    <a:cubicBezTo>
                      <a:pt x="566501" y="42058"/>
                      <a:pt x="561183" y="42100"/>
                      <a:pt x="557804" y="42837"/>
                    </a:cubicBezTo>
                    <a:cubicBezTo>
                      <a:pt x="553092" y="43859"/>
                      <a:pt x="550153" y="46240"/>
                      <a:pt x="545619" y="49663"/>
                    </a:cubicBezTo>
                    <a:cubicBezTo>
                      <a:pt x="545619" y="49663"/>
                      <a:pt x="516003" y="48131"/>
                      <a:pt x="498575" y="48881"/>
                    </a:cubicBezTo>
                    <a:cubicBezTo>
                      <a:pt x="486110" y="49412"/>
                      <a:pt x="468078" y="55456"/>
                      <a:pt x="456288" y="52407"/>
                    </a:cubicBezTo>
                    <a:cubicBezTo>
                      <a:pt x="447692" y="50187"/>
                      <a:pt x="444215" y="41078"/>
                      <a:pt x="437258" y="36723"/>
                    </a:cubicBezTo>
                    <a:cubicBezTo>
                      <a:pt x="431320" y="33007"/>
                      <a:pt x="418229" y="24875"/>
                      <a:pt x="418229" y="24875"/>
                    </a:cubicBezTo>
                    <a:cubicBezTo>
                      <a:pt x="403703" y="10794"/>
                      <a:pt x="402464" y="8870"/>
                      <a:pt x="377212" y="2106"/>
                    </a:cubicBezTo>
                    <a:cubicBezTo>
                      <a:pt x="361035" y="-276"/>
                      <a:pt x="364515" y="936"/>
                      <a:pt x="346681" y="186"/>
                    </a:cubicBezTo>
                    <a:cubicBezTo>
                      <a:pt x="327463" y="-622"/>
                      <a:pt x="308125" y="478"/>
                      <a:pt x="288987" y="2007"/>
                    </a:cubicBezTo>
                    <a:cubicBezTo>
                      <a:pt x="250997" y="5043"/>
                      <a:pt x="171141" y="14757"/>
                      <a:pt x="171141" y="14757"/>
                    </a:cubicBezTo>
                    <a:lnTo>
                      <a:pt x="123269" y="17398"/>
                    </a:lnTo>
                    <a:cubicBezTo>
                      <a:pt x="123269" y="17398"/>
                      <a:pt x="56032" y="9031"/>
                      <a:pt x="30439" y="9649"/>
                    </a:cubicBezTo>
                    <a:cubicBezTo>
                      <a:pt x="12620" y="10077"/>
                      <a:pt x="21679" y="9933"/>
                      <a:pt x="611" y="8883"/>
                    </a:cubicBezTo>
                    <a:lnTo>
                      <a:pt x="428" y="20582"/>
                    </a:lnTo>
                    <a:cubicBezTo>
                      <a:pt x="428" y="20582"/>
                      <a:pt x="41658" y="27837"/>
                      <a:pt x="63724" y="29588"/>
                    </a:cubicBezTo>
                    <a:cubicBezTo>
                      <a:pt x="85048" y="31285"/>
                      <a:pt x="104639" y="30828"/>
                      <a:pt x="126056" y="30321"/>
                    </a:cubicBezTo>
                    <a:cubicBezTo>
                      <a:pt x="166100" y="29374"/>
                      <a:pt x="209042" y="17270"/>
                      <a:pt x="248854" y="13682"/>
                    </a:cubicBezTo>
                    <a:cubicBezTo>
                      <a:pt x="280739" y="10802"/>
                      <a:pt x="315997" y="6633"/>
                      <a:pt x="345008" y="10238"/>
                    </a:cubicBezTo>
                    <a:cubicBezTo>
                      <a:pt x="369378" y="13270"/>
                      <a:pt x="378728" y="19771"/>
                      <a:pt x="399746" y="30194"/>
                    </a:cubicBezTo>
                    <a:cubicBezTo>
                      <a:pt x="417425" y="38960"/>
                      <a:pt x="435353" y="62533"/>
                      <a:pt x="459033" y="62533"/>
                    </a:cubicBezTo>
                    <a:cubicBezTo>
                      <a:pt x="459033" y="62533"/>
                      <a:pt x="472424" y="61981"/>
                      <a:pt x="481157" y="61157"/>
                    </a:cubicBezTo>
                    <a:cubicBezTo>
                      <a:pt x="492159" y="60119"/>
                      <a:pt x="499897" y="57046"/>
                      <a:pt x="510939" y="56341"/>
                    </a:cubicBezTo>
                    <a:cubicBezTo>
                      <a:pt x="525969" y="55386"/>
                      <a:pt x="546639" y="57404"/>
                      <a:pt x="546639" y="57404"/>
                    </a:cubicBezTo>
                    <a:cubicBezTo>
                      <a:pt x="556378" y="48230"/>
                      <a:pt x="561358" y="48044"/>
                      <a:pt x="564155" y="49214"/>
                    </a:cubicBezTo>
                    <a:cubicBezTo>
                      <a:pt x="570317" y="51785"/>
                      <a:pt x="571155" y="57474"/>
                      <a:pt x="565606" y="63234"/>
                    </a:cubicBezTo>
                    <a:cubicBezTo>
                      <a:pt x="571732" y="66352"/>
                      <a:pt x="575647" y="71469"/>
                      <a:pt x="594293" y="70740"/>
                    </a:cubicBezTo>
                    <a:cubicBezTo>
                      <a:pt x="586083" y="75572"/>
                      <a:pt x="583603" y="77978"/>
                      <a:pt x="580227" y="83927"/>
                    </a:cubicBezTo>
                    <a:cubicBezTo>
                      <a:pt x="587226" y="82221"/>
                      <a:pt x="594564" y="83844"/>
                      <a:pt x="605039" y="86077"/>
                    </a:cubicBezTo>
                    <a:cubicBezTo>
                      <a:pt x="597628" y="90761"/>
                      <a:pt x="595583" y="95425"/>
                      <a:pt x="593021" y="99549"/>
                    </a:cubicBezTo>
                    <a:cubicBezTo>
                      <a:pt x="599979" y="98877"/>
                      <a:pt x="605181" y="100002"/>
                      <a:pt x="617682" y="101571"/>
                    </a:cubicBezTo>
                    <a:cubicBezTo>
                      <a:pt x="610549" y="104332"/>
                      <a:pt x="605186" y="105646"/>
                      <a:pt x="603988" y="109473"/>
                    </a:cubicBezTo>
                    <a:cubicBezTo>
                      <a:pt x="612133" y="112905"/>
                      <a:pt x="611378" y="111553"/>
                      <a:pt x="623227" y="118981"/>
                    </a:cubicBezTo>
                    <a:cubicBezTo>
                      <a:pt x="615698" y="119702"/>
                      <a:pt x="611101" y="119710"/>
                      <a:pt x="608165" y="123620"/>
                    </a:cubicBezTo>
                    <a:lnTo>
                      <a:pt x="622526" y="140511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5CF0D1B-FA00-70E1-C8C4-FD9257376527}"/>
                  </a:ext>
                </a:extLst>
              </p:cNvPr>
              <p:cNvSpPr/>
              <p:nvPr/>
            </p:nvSpPr>
            <p:spPr>
              <a:xfrm>
                <a:off x="11713217" y="195707"/>
                <a:ext cx="245150" cy="57280"/>
              </a:xfrm>
              <a:custGeom>
                <a:avLst/>
                <a:gdLst>
                  <a:gd name="connsiteX0" fmla="*/ 32598 w 245150"/>
                  <a:gd name="connsiteY0" fmla="*/ 54478 h 57280"/>
                  <a:gd name="connsiteX1" fmla="*/ 86277 w 245150"/>
                  <a:gd name="connsiteY1" fmla="*/ 56715 h 57280"/>
                  <a:gd name="connsiteX2" fmla="*/ 131101 w 245150"/>
                  <a:gd name="connsiteY2" fmla="*/ 57164 h 57280"/>
                  <a:gd name="connsiteX3" fmla="*/ 159324 w 245150"/>
                  <a:gd name="connsiteY3" fmla="*/ 57164 h 57280"/>
                  <a:gd name="connsiteX4" fmla="*/ 245099 w 245150"/>
                  <a:gd name="connsiteY4" fmla="*/ 19572 h 57280"/>
                  <a:gd name="connsiteX5" fmla="*/ 245652 w 245150"/>
                  <a:gd name="connsiteY5" fmla="*/ -116 h 57280"/>
                  <a:gd name="connsiteX6" fmla="*/ 228645 w 245150"/>
                  <a:gd name="connsiteY6" fmla="*/ 27717 h 57280"/>
                  <a:gd name="connsiteX7" fmla="*/ 34258 w 245150"/>
                  <a:gd name="connsiteY7" fmla="*/ 38370 h 57280"/>
                  <a:gd name="connsiteX8" fmla="*/ 501 w 245150"/>
                  <a:gd name="connsiteY8" fmla="*/ 34790 h 5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150" h="57280">
                    <a:moveTo>
                      <a:pt x="32598" y="54478"/>
                    </a:moveTo>
                    <a:lnTo>
                      <a:pt x="86277" y="56715"/>
                    </a:lnTo>
                    <a:lnTo>
                      <a:pt x="131101" y="57164"/>
                    </a:lnTo>
                    <a:lnTo>
                      <a:pt x="159324" y="57164"/>
                    </a:lnTo>
                    <a:cubicBezTo>
                      <a:pt x="191779" y="51870"/>
                      <a:pt x="229585" y="46086"/>
                      <a:pt x="245099" y="19572"/>
                    </a:cubicBezTo>
                    <a:lnTo>
                      <a:pt x="245652" y="-116"/>
                    </a:lnTo>
                    <a:cubicBezTo>
                      <a:pt x="244244" y="11592"/>
                      <a:pt x="238173" y="20775"/>
                      <a:pt x="228645" y="27717"/>
                    </a:cubicBezTo>
                    <a:cubicBezTo>
                      <a:pt x="183473" y="60629"/>
                      <a:pt x="82638" y="49633"/>
                      <a:pt x="34258" y="38370"/>
                    </a:cubicBezTo>
                    <a:lnTo>
                      <a:pt x="501" y="34790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90BF843-0D13-654B-FE3D-E54863E835BA}"/>
                  </a:ext>
                </a:extLst>
              </p:cNvPr>
              <p:cNvSpPr/>
              <p:nvPr/>
            </p:nvSpPr>
            <p:spPr>
              <a:xfrm>
                <a:off x="11496582" y="181494"/>
                <a:ext cx="315752" cy="40710"/>
              </a:xfrm>
              <a:custGeom>
                <a:avLst/>
                <a:gdLst>
                  <a:gd name="connsiteX0" fmla="*/ 316179 w 315752"/>
                  <a:gd name="connsiteY0" fmla="*/ 3710 h 40710"/>
                  <a:gd name="connsiteX1" fmla="*/ 122626 w 315752"/>
                  <a:gd name="connsiteY1" fmla="*/ 30542 h 40710"/>
                  <a:gd name="connsiteX2" fmla="*/ 22779 w 315752"/>
                  <a:gd name="connsiteY2" fmla="*/ 20362 h 40710"/>
                  <a:gd name="connsiteX3" fmla="*/ 3825 w 315752"/>
                  <a:gd name="connsiteY3" fmla="*/ -125 h 40710"/>
                  <a:gd name="connsiteX4" fmla="*/ 427 w 315752"/>
                  <a:gd name="connsiteY4" fmla="*/ 10331 h 40710"/>
                  <a:gd name="connsiteX5" fmla="*/ 11308 w 315752"/>
                  <a:gd name="connsiteY5" fmla="*/ 24082 h 40710"/>
                  <a:gd name="connsiteX6" fmla="*/ 35800 w 315752"/>
                  <a:gd name="connsiteY6" fmla="*/ 33434 h 40710"/>
                  <a:gd name="connsiteX7" fmla="*/ 82064 w 315752"/>
                  <a:gd name="connsiteY7" fmla="*/ 40586 h 40710"/>
                  <a:gd name="connsiteX8" fmla="*/ 132408 w 315752"/>
                  <a:gd name="connsiteY8" fmla="*/ 37286 h 40710"/>
                  <a:gd name="connsiteX9" fmla="*/ 160981 w 315752"/>
                  <a:gd name="connsiteY9" fmla="*/ 35086 h 40710"/>
                  <a:gd name="connsiteX10" fmla="*/ 311333 w 315752"/>
                  <a:gd name="connsiteY10" fmla="*/ 11979 h 40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752" h="40710">
                    <a:moveTo>
                      <a:pt x="316179" y="3710"/>
                    </a:moveTo>
                    <a:cubicBezTo>
                      <a:pt x="280643" y="6067"/>
                      <a:pt x="191293" y="25924"/>
                      <a:pt x="122626" y="30542"/>
                    </a:cubicBezTo>
                    <a:cubicBezTo>
                      <a:pt x="85943" y="33010"/>
                      <a:pt x="45892" y="31382"/>
                      <a:pt x="22779" y="20362"/>
                    </a:cubicBezTo>
                    <a:cubicBezTo>
                      <a:pt x="12593" y="15509"/>
                      <a:pt x="5695" y="8831"/>
                      <a:pt x="3825" y="-125"/>
                    </a:cubicBezTo>
                    <a:lnTo>
                      <a:pt x="427" y="10331"/>
                    </a:lnTo>
                    <a:lnTo>
                      <a:pt x="11308" y="24082"/>
                    </a:lnTo>
                    <a:lnTo>
                      <a:pt x="35800" y="33434"/>
                    </a:lnTo>
                    <a:lnTo>
                      <a:pt x="82064" y="40586"/>
                    </a:lnTo>
                    <a:lnTo>
                      <a:pt x="132408" y="37286"/>
                    </a:lnTo>
                    <a:lnTo>
                      <a:pt x="160981" y="35086"/>
                    </a:lnTo>
                    <a:lnTo>
                      <a:pt x="311333" y="11979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BE9607A-C2D4-3868-F36D-268BCEE3D3BC}"/>
                  </a:ext>
                </a:extLst>
              </p:cNvPr>
              <p:cNvSpPr/>
              <p:nvPr/>
            </p:nvSpPr>
            <p:spPr>
              <a:xfrm>
                <a:off x="11786353" y="179572"/>
                <a:ext cx="159985" cy="39703"/>
              </a:xfrm>
              <a:custGeom>
                <a:avLst/>
                <a:gdLst>
                  <a:gd name="connsiteX0" fmla="*/ 26426 w 159985"/>
                  <a:gd name="connsiteY0" fmla="*/ 4906 h 39703"/>
                  <a:gd name="connsiteX1" fmla="*/ 33534 w 159985"/>
                  <a:gd name="connsiteY1" fmla="*/ 25674 h 39703"/>
                  <a:gd name="connsiteX2" fmla="*/ 53713 w 159985"/>
                  <a:gd name="connsiteY2" fmla="*/ 2677 h 39703"/>
                  <a:gd name="connsiteX3" fmla="*/ 66554 w 159985"/>
                  <a:gd name="connsiteY3" fmla="*/ 27898 h 39703"/>
                  <a:gd name="connsiteX4" fmla="*/ 81230 w 159985"/>
                  <a:gd name="connsiteY4" fmla="*/ 453 h 39703"/>
                  <a:gd name="connsiteX5" fmla="*/ 93383 w 159985"/>
                  <a:gd name="connsiteY5" fmla="*/ 22332 h 39703"/>
                  <a:gd name="connsiteX6" fmla="*/ 101408 w 159985"/>
                  <a:gd name="connsiteY6" fmla="*/ 4165 h 39703"/>
                  <a:gd name="connsiteX7" fmla="*/ 148874 w 159985"/>
                  <a:gd name="connsiteY7" fmla="*/ 35870 h 39703"/>
                  <a:gd name="connsiteX8" fmla="*/ 149333 w 159985"/>
                  <a:gd name="connsiteY8" fmla="*/ 36055 h 39703"/>
                  <a:gd name="connsiteX9" fmla="*/ 152313 w 159985"/>
                  <a:gd name="connsiteY9" fmla="*/ 27713 h 39703"/>
                  <a:gd name="connsiteX10" fmla="*/ 149103 w 159985"/>
                  <a:gd name="connsiteY10" fmla="*/ 17327 h 39703"/>
                  <a:gd name="connsiteX11" fmla="*/ 138555 w 159985"/>
                  <a:gd name="connsiteY11" fmla="*/ 10653 h 39703"/>
                  <a:gd name="connsiteX12" fmla="*/ 125026 w 159985"/>
                  <a:gd name="connsiteY12" fmla="*/ 7131 h 39703"/>
                  <a:gd name="connsiteX13" fmla="*/ 107599 w 159985"/>
                  <a:gd name="connsiteY13" fmla="*/ 9912 h 39703"/>
                  <a:gd name="connsiteX14" fmla="*/ 100032 w 159985"/>
                  <a:gd name="connsiteY14" fmla="*/ 16215 h 39703"/>
                  <a:gd name="connsiteX15" fmla="*/ 102325 w 159985"/>
                  <a:gd name="connsiteY15" fmla="*/ 24005 h 39703"/>
                  <a:gd name="connsiteX16" fmla="*/ 113791 w 159985"/>
                  <a:gd name="connsiteY16" fmla="*/ 32718 h 39703"/>
                  <a:gd name="connsiteX17" fmla="*/ 95217 w 159985"/>
                  <a:gd name="connsiteY17" fmla="*/ 31606 h 39703"/>
                  <a:gd name="connsiteX18" fmla="*/ 86962 w 159985"/>
                  <a:gd name="connsiteY18" fmla="*/ 26971 h 39703"/>
                  <a:gd name="connsiteX19" fmla="*/ 79854 w 159985"/>
                  <a:gd name="connsiteY19" fmla="*/ 14732 h 39703"/>
                  <a:gd name="connsiteX20" fmla="*/ 75497 w 159985"/>
                  <a:gd name="connsiteY20" fmla="*/ 21591 h 39703"/>
                  <a:gd name="connsiteX21" fmla="*/ 75955 w 159985"/>
                  <a:gd name="connsiteY21" fmla="*/ 30864 h 39703"/>
                  <a:gd name="connsiteX22" fmla="*/ 81688 w 159985"/>
                  <a:gd name="connsiteY22" fmla="*/ 37909 h 39703"/>
                  <a:gd name="connsiteX23" fmla="*/ 67700 w 159985"/>
                  <a:gd name="connsiteY23" fmla="*/ 35499 h 39703"/>
                  <a:gd name="connsiteX24" fmla="*/ 57382 w 159985"/>
                  <a:gd name="connsiteY24" fmla="*/ 29752 h 39703"/>
                  <a:gd name="connsiteX25" fmla="*/ 49814 w 159985"/>
                  <a:gd name="connsiteY25" fmla="*/ 15288 h 39703"/>
                  <a:gd name="connsiteX26" fmla="*/ 44540 w 159985"/>
                  <a:gd name="connsiteY26" fmla="*/ 20293 h 39703"/>
                  <a:gd name="connsiteX27" fmla="*/ 42477 w 159985"/>
                  <a:gd name="connsiteY27" fmla="*/ 28083 h 39703"/>
                  <a:gd name="connsiteX28" fmla="*/ 47751 w 159985"/>
                  <a:gd name="connsiteY28" fmla="*/ 39577 h 39703"/>
                  <a:gd name="connsiteX29" fmla="*/ 34222 w 159985"/>
                  <a:gd name="connsiteY29" fmla="*/ 35499 h 39703"/>
                  <a:gd name="connsiteX30" fmla="*/ 24132 w 159985"/>
                  <a:gd name="connsiteY30" fmla="*/ 26971 h 39703"/>
                  <a:gd name="connsiteX31" fmla="*/ 20693 w 159985"/>
                  <a:gd name="connsiteY31" fmla="*/ 13249 h 39703"/>
                  <a:gd name="connsiteX32" fmla="*/ 514 w 159985"/>
                  <a:gd name="connsiteY32" fmla="*/ 17142 h 39703"/>
                  <a:gd name="connsiteX33" fmla="*/ 26426 w 159985"/>
                  <a:gd name="connsiteY33" fmla="*/ 4906 h 39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9985" h="39703">
                    <a:moveTo>
                      <a:pt x="26426" y="4906"/>
                    </a:moveTo>
                    <a:cubicBezTo>
                      <a:pt x="27223" y="16276"/>
                      <a:pt x="30343" y="21076"/>
                      <a:pt x="33534" y="25674"/>
                    </a:cubicBezTo>
                    <a:cubicBezTo>
                      <a:pt x="37601" y="18501"/>
                      <a:pt x="40944" y="9850"/>
                      <a:pt x="53713" y="2677"/>
                    </a:cubicBezTo>
                    <a:cubicBezTo>
                      <a:pt x="57498" y="10591"/>
                      <a:pt x="60346" y="19984"/>
                      <a:pt x="66554" y="27898"/>
                    </a:cubicBezTo>
                    <a:cubicBezTo>
                      <a:pt x="69589" y="18934"/>
                      <a:pt x="70177" y="8025"/>
                      <a:pt x="81230" y="453"/>
                    </a:cubicBezTo>
                    <a:cubicBezTo>
                      <a:pt x="85236" y="7926"/>
                      <a:pt x="88833" y="17055"/>
                      <a:pt x="93383" y="22332"/>
                    </a:cubicBezTo>
                    <a:cubicBezTo>
                      <a:pt x="93284" y="16647"/>
                      <a:pt x="92535" y="9850"/>
                      <a:pt x="101408" y="4165"/>
                    </a:cubicBezTo>
                    <a:cubicBezTo>
                      <a:pt x="136107" y="-10835"/>
                      <a:pt x="182431" y="16829"/>
                      <a:pt x="148874" y="35870"/>
                    </a:cubicBezTo>
                    <a:lnTo>
                      <a:pt x="149333" y="36055"/>
                    </a:lnTo>
                    <a:lnTo>
                      <a:pt x="152313" y="27713"/>
                    </a:lnTo>
                    <a:lnTo>
                      <a:pt x="149103" y="17327"/>
                    </a:lnTo>
                    <a:lnTo>
                      <a:pt x="138555" y="10653"/>
                    </a:lnTo>
                    <a:lnTo>
                      <a:pt x="125026" y="7131"/>
                    </a:lnTo>
                    <a:lnTo>
                      <a:pt x="107599" y="9912"/>
                    </a:lnTo>
                    <a:lnTo>
                      <a:pt x="100032" y="16215"/>
                    </a:lnTo>
                    <a:lnTo>
                      <a:pt x="102325" y="24005"/>
                    </a:lnTo>
                    <a:lnTo>
                      <a:pt x="113791" y="32718"/>
                    </a:lnTo>
                    <a:lnTo>
                      <a:pt x="95217" y="31606"/>
                    </a:lnTo>
                    <a:lnTo>
                      <a:pt x="86962" y="26971"/>
                    </a:lnTo>
                    <a:lnTo>
                      <a:pt x="79854" y="14732"/>
                    </a:lnTo>
                    <a:lnTo>
                      <a:pt x="75497" y="21591"/>
                    </a:lnTo>
                    <a:lnTo>
                      <a:pt x="75955" y="30864"/>
                    </a:lnTo>
                    <a:lnTo>
                      <a:pt x="81688" y="37909"/>
                    </a:lnTo>
                    <a:lnTo>
                      <a:pt x="67700" y="35499"/>
                    </a:lnTo>
                    <a:lnTo>
                      <a:pt x="57382" y="29752"/>
                    </a:lnTo>
                    <a:lnTo>
                      <a:pt x="49814" y="15288"/>
                    </a:lnTo>
                    <a:lnTo>
                      <a:pt x="44540" y="20293"/>
                    </a:lnTo>
                    <a:lnTo>
                      <a:pt x="42477" y="28083"/>
                    </a:lnTo>
                    <a:lnTo>
                      <a:pt x="47751" y="39577"/>
                    </a:lnTo>
                    <a:lnTo>
                      <a:pt x="34222" y="35499"/>
                    </a:lnTo>
                    <a:lnTo>
                      <a:pt x="24132" y="26971"/>
                    </a:lnTo>
                    <a:lnTo>
                      <a:pt x="20693" y="13249"/>
                    </a:lnTo>
                    <a:lnTo>
                      <a:pt x="514" y="17142"/>
                    </a:lnTo>
                    <a:cubicBezTo>
                      <a:pt x="7947" y="13269"/>
                      <a:pt x="-6533" y="13170"/>
                      <a:pt x="26426" y="490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F112052-0293-7651-8491-F30B5DCBB6EB}"/>
                  </a:ext>
                </a:extLst>
              </p:cNvPr>
              <p:cNvSpPr/>
              <p:nvPr/>
            </p:nvSpPr>
            <p:spPr>
              <a:xfrm>
                <a:off x="11565928" y="125400"/>
                <a:ext cx="262536" cy="60378"/>
              </a:xfrm>
              <a:custGeom>
                <a:avLst/>
                <a:gdLst>
                  <a:gd name="connsiteX0" fmla="*/ 444 w 262536"/>
                  <a:gd name="connsiteY0" fmla="*/ 43092 h 60378"/>
                  <a:gd name="connsiteX1" fmla="*/ 31274 w 262536"/>
                  <a:gd name="connsiteY1" fmla="*/ 55167 h 60378"/>
                  <a:gd name="connsiteX2" fmla="*/ 62104 w 262536"/>
                  <a:gd name="connsiteY2" fmla="*/ 58286 h 60378"/>
                  <a:gd name="connsiteX3" fmla="*/ 81373 w 262536"/>
                  <a:gd name="connsiteY3" fmla="*/ 55559 h 60378"/>
                  <a:gd name="connsiteX4" fmla="*/ 102569 w 262536"/>
                  <a:gd name="connsiteY4" fmla="*/ 46990 h 60378"/>
                  <a:gd name="connsiteX5" fmla="*/ 119429 w 262536"/>
                  <a:gd name="connsiteY5" fmla="*/ 46211 h 60378"/>
                  <a:gd name="connsiteX6" fmla="*/ 124246 w 262536"/>
                  <a:gd name="connsiteY6" fmla="*/ 51274 h 60378"/>
                  <a:gd name="connsiteX7" fmla="*/ 124728 w 262536"/>
                  <a:gd name="connsiteY7" fmla="*/ 60235 h 60378"/>
                  <a:gd name="connsiteX8" fmla="*/ 135807 w 262536"/>
                  <a:gd name="connsiteY8" fmla="*/ 52831 h 60378"/>
                  <a:gd name="connsiteX9" fmla="*/ 138697 w 262536"/>
                  <a:gd name="connsiteY9" fmla="*/ 46598 h 60378"/>
                  <a:gd name="connsiteX10" fmla="*/ 135326 w 262536"/>
                  <a:gd name="connsiteY10" fmla="*/ 35694 h 60378"/>
                  <a:gd name="connsiteX11" fmla="*/ 157966 w 262536"/>
                  <a:gd name="connsiteY11" fmla="*/ 40365 h 60378"/>
                  <a:gd name="connsiteX12" fmla="*/ 186869 w 262536"/>
                  <a:gd name="connsiteY12" fmla="*/ 41927 h 60378"/>
                  <a:gd name="connsiteX13" fmla="*/ 216736 w 262536"/>
                  <a:gd name="connsiteY13" fmla="*/ 38029 h 60378"/>
                  <a:gd name="connsiteX14" fmla="*/ 243230 w 262536"/>
                  <a:gd name="connsiteY14" fmla="*/ 29460 h 60378"/>
                  <a:gd name="connsiteX15" fmla="*/ 256236 w 262536"/>
                  <a:gd name="connsiteY15" fmla="*/ 18551 h 60378"/>
                  <a:gd name="connsiteX16" fmla="*/ 262981 w 262536"/>
                  <a:gd name="connsiteY16" fmla="*/ -144 h 60378"/>
                  <a:gd name="connsiteX17" fmla="*/ 238413 w 262536"/>
                  <a:gd name="connsiteY17" fmla="*/ 20892 h 60378"/>
                  <a:gd name="connsiteX18" fmla="*/ 194576 w 262536"/>
                  <a:gd name="connsiteY18" fmla="*/ 31796 h 60378"/>
                  <a:gd name="connsiteX19" fmla="*/ 150741 w 262536"/>
                  <a:gd name="connsiteY19" fmla="*/ 29460 h 60378"/>
                  <a:gd name="connsiteX20" fmla="*/ 108831 w 262536"/>
                  <a:gd name="connsiteY20" fmla="*/ 20500 h 60378"/>
                  <a:gd name="connsiteX21" fmla="*/ 120392 w 262536"/>
                  <a:gd name="connsiteY21" fmla="*/ 38421 h 60378"/>
                  <a:gd name="connsiteX22" fmla="*/ 96183 w 262536"/>
                  <a:gd name="connsiteY22" fmla="*/ 37440 h 60378"/>
                  <a:gd name="connsiteX23" fmla="*/ 70726 w 262536"/>
                  <a:gd name="connsiteY23" fmla="*/ 44942 h 60378"/>
                  <a:gd name="connsiteX24" fmla="*/ 34424 w 262536"/>
                  <a:gd name="connsiteY24" fmla="*/ 43871 h 60378"/>
                  <a:gd name="connsiteX25" fmla="*/ 9968 w 262536"/>
                  <a:gd name="connsiteY25" fmla="*/ 41045 h 60378"/>
                  <a:gd name="connsiteX26" fmla="*/ 444 w 262536"/>
                  <a:gd name="connsiteY26" fmla="*/ 43092 h 60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62536" h="60378">
                    <a:moveTo>
                      <a:pt x="444" y="43092"/>
                    </a:moveTo>
                    <a:lnTo>
                      <a:pt x="31274" y="55167"/>
                    </a:lnTo>
                    <a:lnTo>
                      <a:pt x="62104" y="58286"/>
                    </a:lnTo>
                    <a:lnTo>
                      <a:pt x="81373" y="55559"/>
                    </a:lnTo>
                    <a:lnTo>
                      <a:pt x="102569" y="46990"/>
                    </a:lnTo>
                    <a:lnTo>
                      <a:pt x="119429" y="46211"/>
                    </a:lnTo>
                    <a:lnTo>
                      <a:pt x="124246" y="51274"/>
                    </a:lnTo>
                    <a:lnTo>
                      <a:pt x="124728" y="60235"/>
                    </a:lnTo>
                    <a:lnTo>
                      <a:pt x="135807" y="52831"/>
                    </a:lnTo>
                    <a:lnTo>
                      <a:pt x="138697" y="46598"/>
                    </a:lnTo>
                    <a:lnTo>
                      <a:pt x="135326" y="35694"/>
                    </a:lnTo>
                    <a:lnTo>
                      <a:pt x="157966" y="40365"/>
                    </a:lnTo>
                    <a:lnTo>
                      <a:pt x="186869" y="41927"/>
                    </a:lnTo>
                    <a:lnTo>
                      <a:pt x="216736" y="38029"/>
                    </a:lnTo>
                    <a:lnTo>
                      <a:pt x="243230" y="29460"/>
                    </a:lnTo>
                    <a:lnTo>
                      <a:pt x="256236" y="18551"/>
                    </a:lnTo>
                    <a:lnTo>
                      <a:pt x="262981" y="-144"/>
                    </a:lnTo>
                    <a:cubicBezTo>
                      <a:pt x="262981" y="-144"/>
                      <a:pt x="248730" y="16051"/>
                      <a:pt x="238413" y="20892"/>
                    </a:cubicBezTo>
                    <a:cubicBezTo>
                      <a:pt x="225409" y="26989"/>
                      <a:pt x="209504" y="30359"/>
                      <a:pt x="194576" y="31796"/>
                    </a:cubicBezTo>
                    <a:cubicBezTo>
                      <a:pt x="180067" y="33197"/>
                      <a:pt x="165265" y="30754"/>
                      <a:pt x="150741" y="29460"/>
                    </a:cubicBezTo>
                    <a:cubicBezTo>
                      <a:pt x="133896" y="27957"/>
                      <a:pt x="108831" y="20500"/>
                      <a:pt x="108831" y="20500"/>
                    </a:cubicBezTo>
                    <a:cubicBezTo>
                      <a:pt x="113915" y="26474"/>
                      <a:pt x="119063" y="32447"/>
                      <a:pt x="120392" y="38421"/>
                    </a:cubicBezTo>
                    <a:cubicBezTo>
                      <a:pt x="120392" y="38421"/>
                      <a:pt x="104538" y="35599"/>
                      <a:pt x="96183" y="37440"/>
                    </a:cubicBezTo>
                    <a:cubicBezTo>
                      <a:pt x="89595" y="38890"/>
                      <a:pt x="77099" y="42961"/>
                      <a:pt x="70726" y="44942"/>
                    </a:cubicBezTo>
                    <a:cubicBezTo>
                      <a:pt x="60833" y="48016"/>
                      <a:pt x="44949" y="44885"/>
                      <a:pt x="34424" y="43871"/>
                    </a:cubicBezTo>
                    <a:cubicBezTo>
                      <a:pt x="23557" y="42825"/>
                      <a:pt x="19739" y="38944"/>
                      <a:pt x="9968" y="41045"/>
                    </a:cubicBezTo>
                    <a:lnTo>
                      <a:pt x="444" y="43092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D220F17-48D7-804C-7C9F-553351749698}"/>
                  </a:ext>
                </a:extLst>
              </p:cNvPr>
              <p:cNvSpPr/>
              <p:nvPr/>
            </p:nvSpPr>
            <p:spPr>
              <a:xfrm>
                <a:off x="11540045" y="125194"/>
                <a:ext cx="231840" cy="32453"/>
              </a:xfrm>
              <a:custGeom>
                <a:avLst/>
                <a:gdLst>
                  <a:gd name="connsiteX0" fmla="*/ 427 w 231840"/>
                  <a:gd name="connsiteY0" fmla="*/ 30666 h 32453"/>
                  <a:gd name="connsiteX1" fmla="*/ 24184 w 231840"/>
                  <a:gd name="connsiteY1" fmla="*/ 32268 h 32453"/>
                  <a:gd name="connsiteX2" fmla="*/ 93975 w 231840"/>
                  <a:gd name="connsiteY2" fmla="*/ 21862 h 32453"/>
                  <a:gd name="connsiteX3" fmla="*/ 136541 w 231840"/>
                  <a:gd name="connsiteY3" fmla="*/ 19061 h 32453"/>
                  <a:gd name="connsiteX4" fmla="*/ 191482 w 231840"/>
                  <a:gd name="connsiteY4" fmla="*/ 25463 h 32453"/>
                  <a:gd name="connsiteX5" fmla="*/ 220685 w 231840"/>
                  <a:gd name="connsiteY5" fmla="*/ 23864 h 32453"/>
                  <a:gd name="connsiteX6" fmla="*/ 232070 w 231840"/>
                  <a:gd name="connsiteY6" fmla="*/ 13858 h 32453"/>
                  <a:gd name="connsiteX7" fmla="*/ 227120 w 231840"/>
                  <a:gd name="connsiteY7" fmla="*/ -149 h 32453"/>
                  <a:gd name="connsiteX8" fmla="*/ 227615 w 231840"/>
                  <a:gd name="connsiteY8" fmla="*/ 250 h 32453"/>
                  <a:gd name="connsiteX9" fmla="*/ 225140 w 231840"/>
                  <a:gd name="connsiteY9" fmla="*/ 7456 h 32453"/>
                  <a:gd name="connsiteX10" fmla="*/ 213756 w 231840"/>
                  <a:gd name="connsiteY10" fmla="*/ 15056 h 32453"/>
                  <a:gd name="connsiteX11" fmla="*/ 200392 w 231840"/>
                  <a:gd name="connsiteY11" fmla="*/ 17862 h 32453"/>
                  <a:gd name="connsiteX12" fmla="*/ 178118 w 231840"/>
                  <a:gd name="connsiteY12" fmla="*/ 16259 h 32453"/>
                  <a:gd name="connsiteX13" fmla="*/ 144461 w 231840"/>
                  <a:gd name="connsiteY13" fmla="*/ 13058 h 32453"/>
                  <a:gd name="connsiteX14" fmla="*/ 106844 w 231840"/>
                  <a:gd name="connsiteY14" fmla="*/ 13058 h 32453"/>
                  <a:gd name="connsiteX15" fmla="*/ 64772 w 231840"/>
                  <a:gd name="connsiteY15" fmla="*/ 17059 h 32453"/>
                  <a:gd name="connsiteX16" fmla="*/ 23690 w 231840"/>
                  <a:gd name="connsiteY16" fmla="*/ 23864 h 3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1840" h="32453">
                    <a:moveTo>
                      <a:pt x="427" y="30666"/>
                    </a:moveTo>
                    <a:cubicBezTo>
                      <a:pt x="427" y="30666"/>
                      <a:pt x="16248" y="32586"/>
                      <a:pt x="24184" y="32268"/>
                    </a:cubicBezTo>
                    <a:cubicBezTo>
                      <a:pt x="47811" y="31321"/>
                      <a:pt x="70524" y="24375"/>
                      <a:pt x="93975" y="21862"/>
                    </a:cubicBezTo>
                    <a:cubicBezTo>
                      <a:pt x="108087" y="20350"/>
                      <a:pt x="122312" y="18702"/>
                      <a:pt x="136541" y="19061"/>
                    </a:cubicBezTo>
                    <a:cubicBezTo>
                      <a:pt x="155036" y="19522"/>
                      <a:pt x="172993" y="24898"/>
                      <a:pt x="191482" y="25463"/>
                    </a:cubicBezTo>
                    <a:cubicBezTo>
                      <a:pt x="201232" y="25764"/>
                      <a:pt x="211889" y="27275"/>
                      <a:pt x="220685" y="23864"/>
                    </a:cubicBezTo>
                    <a:cubicBezTo>
                      <a:pt x="225739" y="21903"/>
                      <a:pt x="230777" y="18266"/>
                      <a:pt x="232070" y="13858"/>
                    </a:cubicBezTo>
                    <a:cubicBezTo>
                      <a:pt x="233454" y="9132"/>
                      <a:pt x="227120" y="-149"/>
                      <a:pt x="227120" y="-149"/>
                    </a:cubicBezTo>
                    <a:lnTo>
                      <a:pt x="227615" y="250"/>
                    </a:lnTo>
                    <a:lnTo>
                      <a:pt x="225140" y="7456"/>
                    </a:lnTo>
                    <a:lnTo>
                      <a:pt x="213756" y="15056"/>
                    </a:lnTo>
                    <a:lnTo>
                      <a:pt x="200392" y="17862"/>
                    </a:lnTo>
                    <a:lnTo>
                      <a:pt x="178118" y="16259"/>
                    </a:lnTo>
                    <a:lnTo>
                      <a:pt x="144461" y="13058"/>
                    </a:lnTo>
                    <a:lnTo>
                      <a:pt x="106844" y="13058"/>
                    </a:lnTo>
                    <a:lnTo>
                      <a:pt x="64772" y="17059"/>
                    </a:lnTo>
                    <a:lnTo>
                      <a:pt x="23690" y="23864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C950ABF-58C3-39EC-EBD6-43CF38A5A2C3}"/>
                  </a:ext>
                </a:extLst>
              </p:cNvPr>
              <p:cNvSpPr/>
              <p:nvPr/>
            </p:nvSpPr>
            <p:spPr>
              <a:xfrm>
                <a:off x="11778638" y="166111"/>
                <a:ext cx="179231" cy="33624"/>
              </a:xfrm>
              <a:custGeom>
                <a:avLst/>
                <a:gdLst>
                  <a:gd name="connsiteX0" fmla="*/ 515 w 179231"/>
                  <a:gd name="connsiteY0" fmla="*/ 13203 h 33624"/>
                  <a:gd name="connsiteX1" fmla="*/ 178312 w 179231"/>
                  <a:gd name="connsiteY1" fmla="*/ 33492 h 33624"/>
                  <a:gd name="connsiteX2" fmla="*/ 177595 w 179231"/>
                  <a:gd name="connsiteY2" fmla="*/ 32911 h 33624"/>
                  <a:gd name="connsiteX3" fmla="*/ 179746 w 179231"/>
                  <a:gd name="connsiteY3" fmla="*/ 25377 h 33624"/>
                  <a:gd name="connsiteX4" fmla="*/ 164690 w 179231"/>
                  <a:gd name="connsiteY4" fmla="*/ 12041 h 33624"/>
                  <a:gd name="connsiteX5" fmla="*/ 144617 w 179231"/>
                  <a:gd name="connsiteY5" fmla="*/ 3344 h 33624"/>
                  <a:gd name="connsiteX6" fmla="*/ 107337 w 179231"/>
                  <a:gd name="connsiteY6" fmla="*/ -133 h 33624"/>
                  <a:gd name="connsiteX7" fmla="*/ 58586 w 179231"/>
                  <a:gd name="connsiteY7" fmla="*/ 3925 h 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231" h="33624">
                    <a:moveTo>
                      <a:pt x="515" y="13203"/>
                    </a:moveTo>
                    <a:cubicBezTo>
                      <a:pt x="67488" y="21174"/>
                      <a:pt x="148121" y="-12689"/>
                      <a:pt x="178312" y="33492"/>
                    </a:cubicBezTo>
                    <a:lnTo>
                      <a:pt x="177595" y="32911"/>
                    </a:lnTo>
                    <a:lnTo>
                      <a:pt x="179746" y="25377"/>
                    </a:lnTo>
                    <a:lnTo>
                      <a:pt x="164690" y="12041"/>
                    </a:lnTo>
                    <a:lnTo>
                      <a:pt x="144617" y="3344"/>
                    </a:lnTo>
                    <a:lnTo>
                      <a:pt x="107337" y="-133"/>
                    </a:lnTo>
                    <a:lnTo>
                      <a:pt x="58586" y="3925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D8D2D9A-B969-6AEE-78BE-EA8BA41A7656}"/>
                  </a:ext>
                </a:extLst>
              </p:cNvPr>
              <p:cNvSpPr/>
              <p:nvPr/>
            </p:nvSpPr>
            <p:spPr>
              <a:xfrm>
                <a:off x="11193913" y="272762"/>
                <a:ext cx="151074" cy="70990"/>
              </a:xfrm>
              <a:custGeom>
                <a:avLst/>
                <a:gdLst>
                  <a:gd name="connsiteX0" fmla="*/ 268 w 151074"/>
                  <a:gd name="connsiteY0" fmla="*/ 44864 h 70990"/>
                  <a:gd name="connsiteX1" fmla="*/ 9114 w 151074"/>
                  <a:gd name="connsiteY1" fmla="*/ 64272 h 70990"/>
                  <a:gd name="connsiteX2" fmla="*/ 39432 w 151074"/>
                  <a:gd name="connsiteY2" fmla="*/ 70908 h 70990"/>
                  <a:gd name="connsiteX3" fmla="*/ 89960 w 151074"/>
                  <a:gd name="connsiteY3" fmla="*/ 49968 h 70990"/>
                  <a:gd name="connsiteX4" fmla="*/ 134802 w 151074"/>
                  <a:gd name="connsiteY4" fmla="*/ 40777 h 70990"/>
                  <a:gd name="connsiteX5" fmla="*/ 149329 w 151074"/>
                  <a:gd name="connsiteY5" fmla="*/ 38223 h 70990"/>
                  <a:gd name="connsiteX6" fmla="*/ 151225 w 151074"/>
                  <a:gd name="connsiteY6" fmla="*/ 18304 h 70990"/>
                  <a:gd name="connsiteX7" fmla="*/ 145543 w 151074"/>
                  <a:gd name="connsiteY7" fmla="*/ -82 h 70990"/>
                  <a:gd name="connsiteX8" fmla="*/ 141752 w 151074"/>
                  <a:gd name="connsiteY8" fmla="*/ 32093 h 70990"/>
                  <a:gd name="connsiteX9" fmla="*/ 101960 w 151074"/>
                  <a:gd name="connsiteY9" fmla="*/ 38734 h 70990"/>
                  <a:gd name="connsiteX10" fmla="*/ 66592 w 151074"/>
                  <a:gd name="connsiteY10" fmla="*/ 49457 h 70990"/>
                  <a:gd name="connsiteX11" fmla="*/ 38800 w 151074"/>
                  <a:gd name="connsiteY11" fmla="*/ 62739 h 70990"/>
                  <a:gd name="connsiteX12" fmla="*/ 11009 w 151074"/>
                  <a:gd name="connsiteY12" fmla="*/ 57631 h 7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074" h="70990">
                    <a:moveTo>
                      <a:pt x="268" y="44864"/>
                    </a:moveTo>
                    <a:cubicBezTo>
                      <a:pt x="268" y="44864"/>
                      <a:pt x="2821" y="59616"/>
                      <a:pt x="9114" y="64272"/>
                    </a:cubicBezTo>
                    <a:cubicBezTo>
                      <a:pt x="16836" y="69986"/>
                      <a:pt x="39432" y="70908"/>
                      <a:pt x="39432" y="70908"/>
                    </a:cubicBezTo>
                    <a:cubicBezTo>
                      <a:pt x="39432" y="70908"/>
                      <a:pt x="72252" y="55373"/>
                      <a:pt x="89960" y="49968"/>
                    </a:cubicBezTo>
                    <a:cubicBezTo>
                      <a:pt x="104385" y="45564"/>
                      <a:pt x="119792" y="43632"/>
                      <a:pt x="134802" y="40777"/>
                    </a:cubicBezTo>
                    <a:cubicBezTo>
                      <a:pt x="139626" y="39858"/>
                      <a:pt x="149329" y="38223"/>
                      <a:pt x="149329" y="38223"/>
                    </a:cubicBezTo>
                    <a:cubicBezTo>
                      <a:pt x="149329" y="38223"/>
                      <a:pt x="151916" y="24941"/>
                      <a:pt x="151225" y="18304"/>
                    </a:cubicBezTo>
                    <a:cubicBezTo>
                      <a:pt x="150567" y="12009"/>
                      <a:pt x="145543" y="-82"/>
                      <a:pt x="145543" y="-82"/>
                    </a:cubicBezTo>
                    <a:lnTo>
                      <a:pt x="141752" y="32093"/>
                    </a:lnTo>
                    <a:lnTo>
                      <a:pt x="101960" y="38734"/>
                    </a:lnTo>
                    <a:lnTo>
                      <a:pt x="66592" y="49457"/>
                    </a:lnTo>
                    <a:lnTo>
                      <a:pt x="38800" y="62739"/>
                    </a:lnTo>
                    <a:lnTo>
                      <a:pt x="11009" y="57631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9A92413-CE89-F183-CEA9-C03E5E4CC47C}"/>
                  </a:ext>
                </a:extLst>
              </p:cNvPr>
              <p:cNvSpPr/>
              <p:nvPr/>
            </p:nvSpPr>
            <p:spPr>
              <a:xfrm>
                <a:off x="11147150" y="124234"/>
                <a:ext cx="828806" cy="278596"/>
              </a:xfrm>
              <a:custGeom>
                <a:avLst/>
                <a:gdLst>
                  <a:gd name="connsiteX0" fmla="*/ 629255 w 828806"/>
                  <a:gd name="connsiteY0" fmla="*/ 21388 h 278596"/>
                  <a:gd name="connsiteX1" fmla="*/ 668759 w 828806"/>
                  <a:gd name="connsiteY1" fmla="*/ 11221 h 278596"/>
                  <a:gd name="connsiteX2" fmla="*/ 681658 w 828806"/>
                  <a:gd name="connsiteY2" fmla="*/ 1053 h 278596"/>
                  <a:gd name="connsiteX3" fmla="*/ 646185 w 828806"/>
                  <a:gd name="connsiteY3" fmla="*/ 36339 h 278596"/>
                  <a:gd name="connsiteX4" fmla="*/ 587332 w 828806"/>
                  <a:gd name="connsiteY4" fmla="*/ 42316 h 278596"/>
                  <a:gd name="connsiteX5" fmla="*/ 551859 w 828806"/>
                  <a:gd name="connsiteY5" fmla="*/ 36339 h 278596"/>
                  <a:gd name="connsiteX6" fmla="*/ 542185 w 828806"/>
                  <a:gd name="connsiteY6" fmla="*/ 60257 h 278596"/>
                  <a:gd name="connsiteX7" fmla="*/ 539767 w 828806"/>
                  <a:gd name="connsiteY7" fmla="*/ 48298 h 278596"/>
                  <a:gd name="connsiteX8" fmla="*/ 506939 w 828806"/>
                  <a:gd name="connsiteY8" fmla="*/ 54119 h 278596"/>
                  <a:gd name="connsiteX9" fmla="*/ 478407 w 828806"/>
                  <a:gd name="connsiteY9" fmla="*/ 59314 h 278596"/>
                  <a:gd name="connsiteX10" fmla="*/ 444260 w 828806"/>
                  <a:gd name="connsiteY10" fmla="*/ 55458 h 278596"/>
                  <a:gd name="connsiteX11" fmla="*/ 417417 w 828806"/>
                  <a:gd name="connsiteY11" fmla="*/ 45814 h 278596"/>
                  <a:gd name="connsiteX12" fmla="*/ 382653 w 828806"/>
                  <a:gd name="connsiteY12" fmla="*/ 56286 h 278596"/>
                  <a:gd name="connsiteX13" fmla="*/ 382653 w 828806"/>
                  <a:gd name="connsiteY13" fmla="*/ 65959 h 278596"/>
                  <a:gd name="connsiteX14" fmla="*/ 407640 w 828806"/>
                  <a:gd name="connsiteY14" fmla="*/ 77239 h 278596"/>
                  <a:gd name="connsiteX15" fmla="*/ 486672 w 828806"/>
                  <a:gd name="connsiteY15" fmla="*/ 79035 h 278596"/>
                  <a:gd name="connsiteX16" fmla="*/ 577513 w 828806"/>
                  <a:gd name="connsiteY16" fmla="*/ 65230 h 278596"/>
                  <a:gd name="connsiteX17" fmla="*/ 664116 w 828806"/>
                  <a:gd name="connsiteY17" fmla="*/ 50292 h 278596"/>
                  <a:gd name="connsiteX18" fmla="*/ 747744 w 828806"/>
                  <a:gd name="connsiteY18" fmla="*/ 43420 h 278596"/>
                  <a:gd name="connsiteX19" fmla="*/ 812446 w 828806"/>
                  <a:gd name="connsiteY19" fmla="*/ 85099 h 278596"/>
                  <a:gd name="connsiteX20" fmla="*/ 755086 w 828806"/>
                  <a:gd name="connsiteY20" fmla="*/ 123285 h 278596"/>
                  <a:gd name="connsiteX21" fmla="*/ 608648 w 828806"/>
                  <a:gd name="connsiteY21" fmla="*/ 127219 h 278596"/>
                  <a:gd name="connsiteX22" fmla="*/ 627678 w 828806"/>
                  <a:gd name="connsiteY22" fmla="*/ 139067 h 278596"/>
                  <a:gd name="connsiteX23" fmla="*/ 646707 w 828806"/>
                  <a:gd name="connsiteY23" fmla="*/ 154751 h 278596"/>
                  <a:gd name="connsiteX24" fmla="*/ 688994 w 828806"/>
                  <a:gd name="connsiteY24" fmla="*/ 151224 h 278596"/>
                  <a:gd name="connsiteX25" fmla="*/ 736038 w 828806"/>
                  <a:gd name="connsiteY25" fmla="*/ 152007 h 278596"/>
                  <a:gd name="connsiteX26" fmla="*/ 748223 w 828806"/>
                  <a:gd name="connsiteY26" fmla="*/ 145181 h 278596"/>
                  <a:gd name="connsiteX27" fmla="*/ 759632 w 828806"/>
                  <a:gd name="connsiteY27" fmla="*/ 145172 h 278596"/>
                  <a:gd name="connsiteX28" fmla="*/ 766359 w 828806"/>
                  <a:gd name="connsiteY28" fmla="*/ 160090 h 278596"/>
                  <a:gd name="connsiteX29" fmla="*/ 775754 w 828806"/>
                  <a:gd name="connsiteY29" fmla="*/ 164844 h 278596"/>
                  <a:gd name="connsiteX30" fmla="*/ 792205 w 828806"/>
                  <a:gd name="connsiteY30" fmla="*/ 165759 h 278596"/>
                  <a:gd name="connsiteX31" fmla="*/ 807001 w 828806"/>
                  <a:gd name="connsiteY31" fmla="*/ 171246 h 278596"/>
                  <a:gd name="connsiteX32" fmla="*/ 793270 w 828806"/>
                  <a:gd name="connsiteY32" fmla="*/ 175345 h 278596"/>
                  <a:gd name="connsiteX33" fmla="*/ 786824 w 828806"/>
                  <a:gd name="connsiteY33" fmla="*/ 180725 h 278596"/>
                  <a:gd name="connsiteX34" fmla="*/ 805656 w 828806"/>
                  <a:gd name="connsiteY34" fmla="*/ 182719 h 278596"/>
                  <a:gd name="connsiteX35" fmla="*/ 817089 w 828806"/>
                  <a:gd name="connsiteY35" fmla="*/ 190205 h 278596"/>
                  <a:gd name="connsiteX36" fmla="*/ 805280 w 828806"/>
                  <a:gd name="connsiteY36" fmla="*/ 191568 h 278596"/>
                  <a:gd name="connsiteX37" fmla="*/ 797585 w 828806"/>
                  <a:gd name="connsiteY37" fmla="*/ 196689 h 278596"/>
                  <a:gd name="connsiteX38" fmla="*/ 818434 w 828806"/>
                  <a:gd name="connsiteY38" fmla="*/ 199182 h 278596"/>
                  <a:gd name="connsiteX39" fmla="*/ 828522 w 828806"/>
                  <a:gd name="connsiteY39" fmla="*/ 207664 h 278596"/>
                  <a:gd name="connsiteX40" fmla="*/ 816163 w 828806"/>
                  <a:gd name="connsiteY40" fmla="*/ 208381 h 278596"/>
                  <a:gd name="connsiteX41" fmla="*/ 809018 w 828806"/>
                  <a:gd name="connsiteY41" fmla="*/ 211157 h 278596"/>
                  <a:gd name="connsiteX42" fmla="*/ 824487 w 828806"/>
                  <a:gd name="connsiteY42" fmla="*/ 220134 h 278596"/>
                  <a:gd name="connsiteX43" fmla="*/ 829195 w 828806"/>
                  <a:gd name="connsiteY43" fmla="*/ 232609 h 278596"/>
                  <a:gd name="connsiteX44" fmla="*/ 818977 w 828806"/>
                  <a:gd name="connsiteY44" fmla="*/ 227797 h 278596"/>
                  <a:gd name="connsiteX45" fmla="*/ 811036 w 828806"/>
                  <a:gd name="connsiteY45" fmla="*/ 227121 h 278596"/>
                  <a:gd name="connsiteX46" fmla="*/ 813554 w 828806"/>
                  <a:gd name="connsiteY46" fmla="*/ 244815 h 278596"/>
                  <a:gd name="connsiteX47" fmla="*/ 823864 w 828806"/>
                  <a:gd name="connsiteY47" fmla="*/ 257244 h 278596"/>
                  <a:gd name="connsiteX48" fmla="*/ 821931 w 828806"/>
                  <a:gd name="connsiteY48" fmla="*/ 266802 h 278596"/>
                  <a:gd name="connsiteX49" fmla="*/ 801311 w 828806"/>
                  <a:gd name="connsiteY49" fmla="*/ 271581 h 278596"/>
                  <a:gd name="connsiteX50" fmla="*/ 791237 w 828806"/>
                  <a:gd name="connsiteY50" fmla="*/ 267132 h 278596"/>
                  <a:gd name="connsiteX51" fmla="*/ 784062 w 828806"/>
                  <a:gd name="connsiteY51" fmla="*/ 274807 h 278596"/>
                  <a:gd name="connsiteX52" fmla="*/ 770579 w 828806"/>
                  <a:gd name="connsiteY52" fmla="*/ 278473 h 278596"/>
                  <a:gd name="connsiteX53" fmla="*/ 758328 w 828806"/>
                  <a:gd name="connsiteY53" fmla="*/ 273851 h 278596"/>
                  <a:gd name="connsiteX54" fmla="*/ 751798 w 828806"/>
                  <a:gd name="connsiteY54" fmla="*/ 261916 h 278596"/>
                  <a:gd name="connsiteX55" fmla="*/ 736911 w 828806"/>
                  <a:gd name="connsiteY55" fmla="*/ 264100 h 278596"/>
                  <a:gd name="connsiteX56" fmla="*/ 722788 w 828806"/>
                  <a:gd name="connsiteY56" fmla="*/ 258608 h 278596"/>
                  <a:gd name="connsiteX57" fmla="*/ 724721 w 828806"/>
                  <a:gd name="connsiteY57" fmla="*/ 244968 h 278596"/>
                  <a:gd name="connsiteX58" fmla="*/ 746556 w 828806"/>
                  <a:gd name="connsiteY58" fmla="*/ 239002 h 278596"/>
                  <a:gd name="connsiteX59" fmla="*/ 761497 w 828806"/>
                  <a:gd name="connsiteY59" fmla="*/ 228773 h 278596"/>
                  <a:gd name="connsiteX60" fmla="*/ 725870 w 828806"/>
                  <a:gd name="connsiteY60" fmla="*/ 205757 h 278596"/>
                  <a:gd name="connsiteX61" fmla="*/ 709781 w 828806"/>
                  <a:gd name="connsiteY61" fmla="*/ 189558 h 278596"/>
                  <a:gd name="connsiteX62" fmla="*/ 666111 w 828806"/>
                  <a:gd name="connsiteY62" fmla="*/ 198082 h 278596"/>
                  <a:gd name="connsiteX63" fmla="*/ 605202 w 828806"/>
                  <a:gd name="connsiteY63" fmla="*/ 198082 h 278596"/>
                  <a:gd name="connsiteX64" fmla="*/ 489131 w 828806"/>
                  <a:gd name="connsiteY64" fmla="*/ 135001 h 278596"/>
                  <a:gd name="connsiteX65" fmla="*/ 457647 w 828806"/>
                  <a:gd name="connsiteY65" fmla="*/ 134148 h 278596"/>
                  <a:gd name="connsiteX66" fmla="*/ 312377 w 828806"/>
                  <a:gd name="connsiteY66" fmla="*/ 195865 h 278596"/>
                  <a:gd name="connsiteX67" fmla="*/ 252619 w 828806"/>
                  <a:gd name="connsiteY67" fmla="*/ 200982 h 278596"/>
                  <a:gd name="connsiteX68" fmla="*/ 239735 w 828806"/>
                  <a:gd name="connsiteY68" fmla="*/ 214581 h 278596"/>
                  <a:gd name="connsiteX69" fmla="*/ 215829 w 828806"/>
                  <a:gd name="connsiteY69" fmla="*/ 218079 h 278596"/>
                  <a:gd name="connsiteX70" fmla="*/ 206445 w 828806"/>
                  <a:gd name="connsiteY70" fmla="*/ 235534 h 278596"/>
                  <a:gd name="connsiteX71" fmla="*/ 186829 w 828806"/>
                  <a:gd name="connsiteY71" fmla="*/ 245425 h 278596"/>
                  <a:gd name="connsiteX72" fmla="*/ 187218 w 828806"/>
                  <a:gd name="connsiteY72" fmla="*/ 227945 h 278596"/>
                  <a:gd name="connsiteX73" fmla="*/ 173113 w 828806"/>
                  <a:gd name="connsiteY73" fmla="*/ 242817 h 278596"/>
                  <a:gd name="connsiteX74" fmla="*/ 152289 w 828806"/>
                  <a:gd name="connsiteY74" fmla="*/ 252120 h 278596"/>
                  <a:gd name="connsiteX75" fmla="*/ 152289 w 828806"/>
                  <a:gd name="connsiteY75" fmla="*/ 235534 h 278596"/>
                  <a:gd name="connsiteX76" fmla="*/ 140925 w 828806"/>
                  <a:gd name="connsiteY76" fmla="*/ 249499 h 278596"/>
                  <a:gd name="connsiteX77" fmla="*/ 121697 w 828806"/>
                  <a:gd name="connsiteY77" fmla="*/ 257356 h 278596"/>
                  <a:gd name="connsiteX78" fmla="*/ 121697 w 828806"/>
                  <a:gd name="connsiteY78" fmla="*/ 239901 h 278596"/>
                  <a:gd name="connsiteX79" fmla="*/ 110734 w 828806"/>
                  <a:gd name="connsiteY79" fmla="*/ 253866 h 278596"/>
                  <a:gd name="connsiteX80" fmla="*/ 86384 w 828806"/>
                  <a:gd name="connsiteY80" fmla="*/ 264017 h 278596"/>
                  <a:gd name="connsiteX81" fmla="*/ 89927 w 828806"/>
                  <a:gd name="connsiteY81" fmla="*/ 246010 h 278596"/>
                  <a:gd name="connsiteX82" fmla="*/ 78230 w 828806"/>
                  <a:gd name="connsiteY82" fmla="*/ 245994 h 278596"/>
                  <a:gd name="connsiteX83" fmla="*/ 56629 w 828806"/>
                  <a:gd name="connsiteY83" fmla="*/ 259968 h 278596"/>
                  <a:gd name="connsiteX84" fmla="*/ 34652 w 828806"/>
                  <a:gd name="connsiteY84" fmla="*/ 263024 h 278596"/>
                  <a:gd name="connsiteX85" fmla="*/ 28667 w 828806"/>
                  <a:gd name="connsiteY85" fmla="*/ 240139 h 278596"/>
                  <a:gd name="connsiteX86" fmla="*/ 389 w 828806"/>
                  <a:gd name="connsiteY86" fmla="*/ 223978 h 278596"/>
                  <a:gd name="connsiteX87" fmla="*/ 22839 w 828806"/>
                  <a:gd name="connsiteY87" fmla="*/ 209707 h 278596"/>
                  <a:gd name="connsiteX88" fmla="*/ 21358 w 828806"/>
                  <a:gd name="connsiteY88" fmla="*/ 199083 h 278596"/>
                  <a:gd name="connsiteX89" fmla="*/ 35407 w 828806"/>
                  <a:gd name="connsiteY89" fmla="*/ 190056 h 278596"/>
                  <a:gd name="connsiteX90" fmla="*/ 46558 w 828806"/>
                  <a:gd name="connsiteY90" fmla="*/ 194065 h 278596"/>
                  <a:gd name="connsiteX91" fmla="*/ 58434 w 828806"/>
                  <a:gd name="connsiteY91" fmla="*/ 206494 h 278596"/>
                  <a:gd name="connsiteX92" fmla="*/ 84147 w 828806"/>
                  <a:gd name="connsiteY92" fmla="*/ 210457 h 278596"/>
                  <a:gd name="connsiteX93" fmla="*/ 142525 w 828806"/>
                  <a:gd name="connsiteY93" fmla="*/ 188924 h 278596"/>
                  <a:gd name="connsiteX94" fmla="*/ 189933 w 828806"/>
                  <a:gd name="connsiteY94" fmla="*/ 180651 h 278596"/>
                  <a:gd name="connsiteX95" fmla="*/ 191030 w 828806"/>
                  <a:gd name="connsiteY95" fmla="*/ 111226 h 278596"/>
                  <a:gd name="connsiteX96" fmla="*/ 220858 w 828806"/>
                  <a:gd name="connsiteY96" fmla="*/ 111992 h 278596"/>
                  <a:gd name="connsiteX97" fmla="*/ 313687 w 828806"/>
                  <a:gd name="connsiteY97" fmla="*/ 119738 h 278596"/>
                  <a:gd name="connsiteX98" fmla="*/ 361560 w 828806"/>
                  <a:gd name="connsiteY98" fmla="*/ 117097 h 278596"/>
                  <a:gd name="connsiteX99" fmla="*/ 479405 w 828806"/>
                  <a:gd name="connsiteY99" fmla="*/ 104350 h 278596"/>
                  <a:gd name="connsiteX100" fmla="*/ 537100 w 828806"/>
                  <a:gd name="connsiteY100" fmla="*/ 102530 h 278596"/>
                  <a:gd name="connsiteX101" fmla="*/ 618117 w 828806"/>
                  <a:gd name="connsiteY101" fmla="*/ 110724 h 278596"/>
                  <a:gd name="connsiteX102" fmla="*/ 679494 w 828806"/>
                  <a:gd name="connsiteY102" fmla="*/ 112545 h 278596"/>
                  <a:gd name="connsiteX103" fmla="*/ 789081 w 828806"/>
                  <a:gd name="connsiteY103" fmla="*/ 89009 h 278596"/>
                  <a:gd name="connsiteX104" fmla="*/ 784239 w 828806"/>
                  <a:gd name="connsiteY104" fmla="*/ 69613 h 278596"/>
                  <a:gd name="connsiteX105" fmla="*/ 755374 w 828806"/>
                  <a:gd name="connsiteY105" fmla="*/ 63129 h 278596"/>
                  <a:gd name="connsiteX106" fmla="*/ 739395 w 828806"/>
                  <a:gd name="connsiteY106" fmla="*/ 72691 h 278596"/>
                  <a:gd name="connsiteX107" fmla="*/ 742359 w 828806"/>
                  <a:gd name="connsiteY107" fmla="*/ 80403 h 278596"/>
                  <a:gd name="connsiteX108" fmla="*/ 752796 w 828806"/>
                  <a:gd name="connsiteY108" fmla="*/ 87983 h 278596"/>
                  <a:gd name="connsiteX109" fmla="*/ 729885 w 828806"/>
                  <a:gd name="connsiteY109" fmla="*/ 84761 h 278596"/>
                  <a:gd name="connsiteX110" fmla="*/ 719292 w 828806"/>
                  <a:gd name="connsiteY110" fmla="*/ 68864 h 278596"/>
                  <a:gd name="connsiteX111" fmla="*/ 714291 w 828806"/>
                  <a:gd name="connsiteY111" fmla="*/ 80357 h 278596"/>
                  <a:gd name="connsiteX112" fmla="*/ 720323 w 828806"/>
                  <a:gd name="connsiteY112" fmla="*/ 92955 h 278596"/>
                  <a:gd name="connsiteX113" fmla="*/ 698158 w 828806"/>
                  <a:gd name="connsiteY113" fmla="*/ 86071 h 278596"/>
                  <a:gd name="connsiteX114" fmla="*/ 689395 w 828806"/>
                  <a:gd name="connsiteY114" fmla="*/ 69630 h 278596"/>
                  <a:gd name="connsiteX115" fmla="*/ 682366 w 828806"/>
                  <a:gd name="connsiteY115" fmla="*/ 81503 h 278596"/>
                  <a:gd name="connsiteX116" fmla="*/ 686818 w 828806"/>
                  <a:gd name="connsiteY116" fmla="*/ 94867 h 278596"/>
                  <a:gd name="connsiteX117" fmla="*/ 666199 w 828806"/>
                  <a:gd name="connsiteY117" fmla="*/ 85688 h 278596"/>
                  <a:gd name="connsiteX118" fmla="*/ 659244 w 828806"/>
                  <a:gd name="connsiteY118" fmla="*/ 68929 h 278596"/>
                  <a:gd name="connsiteX119" fmla="*/ 574484 w 828806"/>
                  <a:gd name="connsiteY119" fmla="*/ 82141 h 278596"/>
                  <a:gd name="connsiteX120" fmla="*/ 484726 w 828806"/>
                  <a:gd name="connsiteY120" fmla="*/ 94702 h 278596"/>
                  <a:gd name="connsiteX121" fmla="*/ 376651 w 828806"/>
                  <a:gd name="connsiteY121" fmla="*/ 87847 h 278596"/>
                  <a:gd name="connsiteX122" fmla="*/ 351438 w 828806"/>
                  <a:gd name="connsiteY122" fmla="*/ 68184 h 278596"/>
                  <a:gd name="connsiteX123" fmla="*/ 359788 w 828806"/>
                  <a:gd name="connsiteY123" fmla="*/ 47107 h 278596"/>
                  <a:gd name="connsiteX124" fmla="*/ 407550 w 828806"/>
                  <a:gd name="connsiteY124" fmla="*/ 27366 h 278596"/>
                  <a:gd name="connsiteX125" fmla="*/ 490588 w 828806"/>
                  <a:gd name="connsiteY125" fmla="*/ 14809 h 278596"/>
                  <a:gd name="connsiteX126" fmla="*/ 579996 w 828806"/>
                  <a:gd name="connsiteY126" fmla="*/ 18422 h 278596"/>
                  <a:gd name="connsiteX127" fmla="*/ 611814 w 828806"/>
                  <a:gd name="connsiteY127" fmla="*/ 13915 h 278596"/>
                  <a:gd name="connsiteX128" fmla="*/ 613314 w 828806"/>
                  <a:gd name="connsiteY128" fmla="*/ -100 h 278596"/>
                  <a:gd name="connsiteX129" fmla="*/ 629886 w 828806"/>
                  <a:gd name="connsiteY129" fmla="*/ 9116 h 278596"/>
                  <a:gd name="connsiteX130" fmla="*/ 629255 w 828806"/>
                  <a:gd name="connsiteY130" fmla="*/ 21384 h 27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</a:cxnLst>
                <a:rect l="l" t="t" r="r" b="b"/>
                <a:pathLst>
                  <a:path w="828806" h="278596">
                    <a:moveTo>
                      <a:pt x="629255" y="21388"/>
                    </a:moveTo>
                    <a:cubicBezTo>
                      <a:pt x="639811" y="20449"/>
                      <a:pt x="661483" y="16968"/>
                      <a:pt x="668759" y="11221"/>
                    </a:cubicBezTo>
                    <a:cubicBezTo>
                      <a:pt x="672150" y="8539"/>
                      <a:pt x="681658" y="1053"/>
                      <a:pt x="681658" y="1053"/>
                    </a:cubicBezTo>
                    <a:cubicBezTo>
                      <a:pt x="679643" y="17957"/>
                      <a:pt x="668927" y="28911"/>
                      <a:pt x="646185" y="36339"/>
                    </a:cubicBezTo>
                    <a:cubicBezTo>
                      <a:pt x="628039" y="42263"/>
                      <a:pt x="607092" y="43635"/>
                      <a:pt x="587332" y="42316"/>
                    </a:cubicBezTo>
                    <a:cubicBezTo>
                      <a:pt x="574890" y="41488"/>
                      <a:pt x="551859" y="36339"/>
                      <a:pt x="551859" y="36339"/>
                    </a:cubicBezTo>
                    <a:cubicBezTo>
                      <a:pt x="564494" y="47289"/>
                      <a:pt x="558073" y="55017"/>
                      <a:pt x="542185" y="60257"/>
                    </a:cubicBezTo>
                    <a:cubicBezTo>
                      <a:pt x="542185" y="60257"/>
                      <a:pt x="544539" y="49769"/>
                      <a:pt x="539767" y="48298"/>
                    </a:cubicBezTo>
                    <a:cubicBezTo>
                      <a:pt x="529474" y="45122"/>
                      <a:pt x="517869" y="49262"/>
                      <a:pt x="506939" y="54119"/>
                    </a:cubicBezTo>
                    <a:cubicBezTo>
                      <a:pt x="498866" y="57712"/>
                      <a:pt x="486641" y="59384"/>
                      <a:pt x="478407" y="59314"/>
                    </a:cubicBezTo>
                    <a:cubicBezTo>
                      <a:pt x="464690" y="59190"/>
                      <a:pt x="457088" y="59063"/>
                      <a:pt x="444260" y="55458"/>
                    </a:cubicBezTo>
                    <a:cubicBezTo>
                      <a:pt x="436523" y="53283"/>
                      <a:pt x="423103" y="44990"/>
                      <a:pt x="417417" y="45814"/>
                    </a:cubicBezTo>
                    <a:cubicBezTo>
                      <a:pt x="405142" y="47589"/>
                      <a:pt x="389637" y="48590"/>
                      <a:pt x="382653" y="56286"/>
                    </a:cubicBezTo>
                    <a:cubicBezTo>
                      <a:pt x="380228" y="58960"/>
                      <a:pt x="380527" y="63150"/>
                      <a:pt x="382653" y="65959"/>
                    </a:cubicBezTo>
                    <a:cubicBezTo>
                      <a:pt x="387430" y="72262"/>
                      <a:pt x="398158" y="75554"/>
                      <a:pt x="407640" y="77239"/>
                    </a:cubicBezTo>
                    <a:cubicBezTo>
                      <a:pt x="435834" y="82248"/>
                      <a:pt x="458846" y="82215"/>
                      <a:pt x="486672" y="79035"/>
                    </a:cubicBezTo>
                    <a:cubicBezTo>
                      <a:pt x="515351" y="75756"/>
                      <a:pt x="548840" y="69189"/>
                      <a:pt x="577513" y="65230"/>
                    </a:cubicBezTo>
                    <a:cubicBezTo>
                      <a:pt x="605935" y="61300"/>
                      <a:pt x="642578" y="53880"/>
                      <a:pt x="664116" y="50292"/>
                    </a:cubicBezTo>
                    <a:cubicBezTo>
                      <a:pt x="702183" y="43956"/>
                      <a:pt x="719260" y="43083"/>
                      <a:pt x="747744" y="43420"/>
                    </a:cubicBezTo>
                    <a:cubicBezTo>
                      <a:pt x="797632" y="44009"/>
                      <a:pt x="813965" y="63656"/>
                      <a:pt x="812446" y="85099"/>
                    </a:cubicBezTo>
                    <a:cubicBezTo>
                      <a:pt x="810886" y="107127"/>
                      <a:pt x="780824" y="117105"/>
                      <a:pt x="755086" y="123285"/>
                    </a:cubicBezTo>
                    <a:cubicBezTo>
                      <a:pt x="709833" y="134148"/>
                      <a:pt x="647697" y="127960"/>
                      <a:pt x="608648" y="127219"/>
                    </a:cubicBezTo>
                    <a:cubicBezTo>
                      <a:pt x="608648" y="127219"/>
                      <a:pt x="621739" y="135351"/>
                      <a:pt x="627678" y="139067"/>
                    </a:cubicBezTo>
                    <a:cubicBezTo>
                      <a:pt x="634634" y="143422"/>
                      <a:pt x="638111" y="152530"/>
                      <a:pt x="646707" y="154751"/>
                    </a:cubicBezTo>
                    <a:cubicBezTo>
                      <a:pt x="658496" y="157799"/>
                      <a:pt x="676530" y="151756"/>
                      <a:pt x="688994" y="151224"/>
                    </a:cubicBezTo>
                    <a:cubicBezTo>
                      <a:pt x="706422" y="150475"/>
                      <a:pt x="736038" y="152007"/>
                      <a:pt x="736038" y="152007"/>
                    </a:cubicBezTo>
                    <a:cubicBezTo>
                      <a:pt x="740573" y="148584"/>
                      <a:pt x="743510" y="146202"/>
                      <a:pt x="748223" y="145181"/>
                    </a:cubicBezTo>
                    <a:cubicBezTo>
                      <a:pt x="751602" y="144443"/>
                      <a:pt x="756920" y="144402"/>
                      <a:pt x="759632" y="145172"/>
                    </a:cubicBezTo>
                    <a:cubicBezTo>
                      <a:pt x="764999" y="146693"/>
                      <a:pt x="768610" y="151373"/>
                      <a:pt x="766359" y="160090"/>
                    </a:cubicBezTo>
                    <a:cubicBezTo>
                      <a:pt x="766359" y="160090"/>
                      <a:pt x="770079" y="163954"/>
                      <a:pt x="775754" y="164844"/>
                    </a:cubicBezTo>
                    <a:cubicBezTo>
                      <a:pt x="781763" y="165787"/>
                      <a:pt x="788780" y="164955"/>
                      <a:pt x="792205" y="165759"/>
                    </a:cubicBezTo>
                    <a:cubicBezTo>
                      <a:pt x="797853" y="167081"/>
                      <a:pt x="807001" y="171246"/>
                      <a:pt x="807001" y="171246"/>
                    </a:cubicBezTo>
                    <a:cubicBezTo>
                      <a:pt x="807001" y="171246"/>
                      <a:pt x="797305" y="173524"/>
                      <a:pt x="793270" y="175345"/>
                    </a:cubicBezTo>
                    <a:cubicBezTo>
                      <a:pt x="790509" y="176593"/>
                      <a:pt x="786824" y="180725"/>
                      <a:pt x="786824" y="180725"/>
                    </a:cubicBezTo>
                    <a:cubicBezTo>
                      <a:pt x="786824" y="180725"/>
                      <a:pt x="800107" y="180894"/>
                      <a:pt x="805656" y="182719"/>
                    </a:cubicBezTo>
                    <a:cubicBezTo>
                      <a:pt x="811599" y="184676"/>
                      <a:pt x="817089" y="190205"/>
                      <a:pt x="817089" y="190205"/>
                    </a:cubicBezTo>
                    <a:cubicBezTo>
                      <a:pt x="817089" y="190205"/>
                      <a:pt x="809091" y="189785"/>
                      <a:pt x="805280" y="191568"/>
                    </a:cubicBezTo>
                    <a:cubicBezTo>
                      <a:pt x="802366" y="192932"/>
                      <a:pt x="797585" y="196689"/>
                      <a:pt x="797585" y="196689"/>
                    </a:cubicBezTo>
                    <a:cubicBezTo>
                      <a:pt x="797585" y="196689"/>
                      <a:pt x="813133" y="195750"/>
                      <a:pt x="818434" y="199182"/>
                    </a:cubicBezTo>
                    <a:cubicBezTo>
                      <a:pt x="823127" y="202222"/>
                      <a:pt x="828522" y="207664"/>
                      <a:pt x="828522" y="207664"/>
                    </a:cubicBezTo>
                    <a:cubicBezTo>
                      <a:pt x="828522" y="207664"/>
                      <a:pt x="820134" y="207532"/>
                      <a:pt x="816163" y="208381"/>
                    </a:cubicBezTo>
                    <a:cubicBezTo>
                      <a:pt x="813579" y="208933"/>
                      <a:pt x="809018" y="211157"/>
                      <a:pt x="809018" y="211157"/>
                    </a:cubicBezTo>
                    <a:cubicBezTo>
                      <a:pt x="809018" y="211157"/>
                      <a:pt x="819766" y="215314"/>
                      <a:pt x="824487" y="220134"/>
                    </a:cubicBezTo>
                    <a:cubicBezTo>
                      <a:pt x="828258" y="223990"/>
                      <a:pt x="829195" y="232609"/>
                      <a:pt x="829195" y="232609"/>
                    </a:cubicBezTo>
                    <a:cubicBezTo>
                      <a:pt x="829195" y="232609"/>
                      <a:pt x="822866" y="229091"/>
                      <a:pt x="818977" y="227797"/>
                    </a:cubicBezTo>
                    <a:cubicBezTo>
                      <a:pt x="816545" y="226989"/>
                      <a:pt x="811036" y="227121"/>
                      <a:pt x="811036" y="227121"/>
                    </a:cubicBezTo>
                    <a:lnTo>
                      <a:pt x="813554" y="244815"/>
                    </a:lnTo>
                    <a:cubicBezTo>
                      <a:pt x="814173" y="249166"/>
                      <a:pt x="822397" y="253875"/>
                      <a:pt x="823864" y="257244"/>
                    </a:cubicBezTo>
                    <a:cubicBezTo>
                      <a:pt x="825714" y="261488"/>
                      <a:pt x="825251" y="263082"/>
                      <a:pt x="821931" y="266802"/>
                    </a:cubicBezTo>
                    <a:cubicBezTo>
                      <a:pt x="817681" y="271565"/>
                      <a:pt x="808902" y="272541"/>
                      <a:pt x="801311" y="271581"/>
                    </a:cubicBezTo>
                    <a:cubicBezTo>
                      <a:pt x="797122" y="271054"/>
                      <a:pt x="791237" y="267132"/>
                      <a:pt x="791237" y="267132"/>
                    </a:cubicBezTo>
                    <a:cubicBezTo>
                      <a:pt x="791237" y="267132"/>
                      <a:pt x="786951" y="273006"/>
                      <a:pt x="784062" y="274807"/>
                    </a:cubicBezTo>
                    <a:cubicBezTo>
                      <a:pt x="779225" y="277822"/>
                      <a:pt x="776893" y="278654"/>
                      <a:pt x="770579" y="278473"/>
                    </a:cubicBezTo>
                    <a:cubicBezTo>
                      <a:pt x="765737" y="278337"/>
                      <a:pt x="761679" y="276446"/>
                      <a:pt x="758328" y="273851"/>
                    </a:cubicBezTo>
                    <a:cubicBezTo>
                      <a:pt x="754470" y="270860"/>
                      <a:pt x="751798" y="261916"/>
                      <a:pt x="751798" y="261916"/>
                    </a:cubicBezTo>
                    <a:lnTo>
                      <a:pt x="736911" y="264100"/>
                    </a:lnTo>
                    <a:cubicBezTo>
                      <a:pt x="733678" y="264573"/>
                      <a:pt x="723881" y="260915"/>
                      <a:pt x="722788" y="258608"/>
                    </a:cubicBezTo>
                    <a:cubicBezTo>
                      <a:pt x="720499" y="253776"/>
                      <a:pt x="720277" y="248890"/>
                      <a:pt x="724721" y="244968"/>
                    </a:cubicBezTo>
                    <a:cubicBezTo>
                      <a:pt x="728941" y="241248"/>
                      <a:pt x="740610" y="241054"/>
                      <a:pt x="746556" y="239002"/>
                    </a:cubicBezTo>
                    <a:cubicBezTo>
                      <a:pt x="754175" y="236374"/>
                      <a:pt x="761497" y="228773"/>
                      <a:pt x="761497" y="228773"/>
                    </a:cubicBezTo>
                    <a:cubicBezTo>
                      <a:pt x="761497" y="228773"/>
                      <a:pt x="736626" y="214581"/>
                      <a:pt x="725870" y="205757"/>
                    </a:cubicBezTo>
                    <a:cubicBezTo>
                      <a:pt x="719957" y="200904"/>
                      <a:pt x="709781" y="189558"/>
                      <a:pt x="709781" y="189558"/>
                    </a:cubicBezTo>
                    <a:cubicBezTo>
                      <a:pt x="709781" y="189558"/>
                      <a:pt x="678069" y="196644"/>
                      <a:pt x="666111" y="198082"/>
                    </a:cubicBezTo>
                    <a:cubicBezTo>
                      <a:pt x="636617" y="201633"/>
                      <a:pt x="605202" y="198082"/>
                      <a:pt x="605202" y="198082"/>
                    </a:cubicBezTo>
                    <a:cubicBezTo>
                      <a:pt x="560120" y="198082"/>
                      <a:pt x="530124" y="146726"/>
                      <a:pt x="489131" y="135001"/>
                    </a:cubicBezTo>
                    <a:cubicBezTo>
                      <a:pt x="476621" y="131421"/>
                      <a:pt x="470732" y="131981"/>
                      <a:pt x="457647" y="134148"/>
                    </a:cubicBezTo>
                    <a:cubicBezTo>
                      <a:pt x="410146" y="142009"/>
                      <a:pt x="359438" y="186658"/>
                      <a:pt x="312377" y="195865"/>
                    </a:cubicBezTo>
                    <a:cubicBezTo>
                      <a:pt x="293059" y="199647"/>
                      <a:pt x="252619" y="200982"/>
                      <a:pt x="252619" y="200982"/>
                    </a:cubicBezTo>
                    <a:cubicBezTo>
                      <a:pt x="252619" y="200982"/>
                      <a:pt x="245998" y="211561"/>
                      <a:pt x="239735" y="214581"/>
                    </a:cubicBezTo>
                    <a:cubicBezTo>
                      <a:pt x="232926" y="217864"/>
                      <a:pt x="215829" y="218079"/>
                      <a:pt x="215829" y="218079"/>
                    </a:cubicBezTo>
                    <a:cubicBezTo>
                      <a:pt x="215829" y="218079"/>
                      <a:pt x="211453" y="230730"/>
                      <a:pt x="206445" y="235534"/>
                    </a:cubicBezTo>
                    <a:cubicBezTo>
                      <a:pt x="201212" y="240556"/>
                      <a:pt x="186829" y="245425"/>
                      <a:pt x="186829" y="245425"/>
                    </a:cubicBezTo>
                    <a:cubicBezTo>
                      <a:pt x="188955" y="239653"/>
                      <a:pt x="190219" y="235237"/>
                      <a:pt x="187218" y="227945"/>
                    </a:cubicBezTo>
                    <a:cubicBezTo>
                      <a:pt x="187218" y="227945"/>
                      <a:pt x="180067" y="238038"/>
                      <a:pt x="173113" y="242817"/>
                    </a:cubicBezTo>
                    <a:cubicBezTo>
                      <a:pt x="167059" y="246978"/>
                      <a:pt x="152289" y="252120"/>
                      <a:pt x="152289" y="252120"/>
                    </a:cubicBezTo>
                    <a:cubicBezTo>
                      <a:pt x="153475" y="246739"/>
                      <a:pt x="156861" y="241631"/>
                      <a:pt x="152289" y="235534"/>
                    </a:cubicBezTo>
                    <a:cubicBezTo>
                      <a:pt x="152289" y="235534"/>
                      <a:pt x="146210" y="245734"/>
                      <a:pt x="140925" y="249499"/>
                    </a:cubicBezTo>
                    <a:cubicBezTo>
                      <a:pt x="135648" y="253261"/>
                      <a:pt x="121697" y="257356"/>
                      <a:pt x="121697" y="257356"/>
                    </a:cubicBezTo>
                    <a:cubicBezTo>
                      <a:pt x="124399" y="251539"/>
                      <a:pt x="126128" y="245718"/>
                      <a:pt x="121697" y="239901"/>
                    </a:cubicBezTo>
                    <a:cubicBezTo>
                      <a:pt x="121697" y="239901"/>
                      <a:pt x="115917" y="250356"/>
                      <a:pt x="110734" y="253866"/>
                    </a:cubicBezTo>
                    <a:cubicBezTo>
                      <a:pt x="103584" y="258711"/>
                      <a:pt x="86384" y="264017"/>
                      <a:pt x="86384" y="264017"/>
                    </a:cubicBezTo>
                    <a:cubicBezTo>
                      <a:pt x="89282" y="258015"/>
                      <a:pt x="92074" y="252012"/>
                      <a:pt x="89927" y="246010"/>
                    </a:cubicBezTo>
                    <a:lnTo>
                      <a:pt x="78230" y="245994"/>
                    </a:lnTo>
                    <a:cubicBezTo>
                      <a:pt x="64104" y="245973"/>
                      <a:pt x="63207" y="255592"/>
                      <a:pt x="56629" y="259968"/>
                    </a:cubicBezTo>
                    <a:cubicBezTo>
                      <a:pt x="50170" y="264269"/>
                      <a:pt x="39681" y="264367"/>
                      <a:pt x="34652" y="263024"/>
                    </a:cubicBezTo>
                    <a:cubicBezTo>
                      <a:pt x="25785" y="260664"/>
                      <a:pt x="17900" y="252354"/>
                      <a:pt x="28667" y="240139"/>
                    </a:cubicBezTo>
                    <a:cubicBezTo>
                      <a:pt x="10045" y="241746"/>
                      <a:pt x="342" y="232345"/>
                      <a:pt x="389" y="223978"/>
                    </a:cubicBezTo>
                    <a:cubicBezTo>
                      <a:pt x="431" y="215940"/>
                      <a:pt x="4060" y="208846"/>
                      <a:pt x="22839" y="209707"/>
                    </a:cubicBezTo>
                    <a:cubicBezTo>
                      <a:pt x="22839" y="209707"/>
                      <a:pt x="20410" y="202745"/>
                      <a:pt x="21358" y="199083"/>
                    </a:cubicBezTo>
                    <a:cubicBezTo>
                      <a:pt x="22677" y="193987"/>
                      <a:pt x="28086" y="189562"/>
                      <a:pt x="35407" y="190056"/>
                    </a:cubicBezTo>
                    <a:cubicBezTo>
                      <a:pt x="38417" y="190262"/>
                      <a:pt x="44001" y="191849"/>
                      <a:pt x="46558" y="194065"/>
                    </a:cubicBezTo>
                    <a:cubicBezTo>
                      <a:pt x="50601" y="197575"/>
                      <a:pt x="51715" y="202683"/>
                      <a:pt x="58434" y="206494"/>
                    </a:cubicBezTo>
                    <a:cubicBezTo>
                      <a:pt x="66046" y="210807"/>
                      <a:pt x="84147" y="210457"/>
                      <a:pt x="84147" y="210457"/>
                    </a:cubicBezTo>
                    <a:cubicBezTo>
                      <a:pt x="84147" y="210457"/>
                      <a:pt x="119323" y="195115"/>
                      <a:pt x="142525" y="188924"/>
                    </a:cubicBezTo>
                    <a:cubicBezTo>
                      <a:pt x="154871" y="185628"/>
                      <a:pt x="189933" y="180651"/>
                      <a:pt x="189933" y="180651"/>
                    </a:cubicBezTo>
                    <a:lnTo>
                      <a:pt x="191030" y="111226"/>
                    </a:lnTo>
                    <a:cubicBezTo>
                      <a:pt x="212102" y="112273"/>
                      <a:pt x="203039" y="112421"/>
                      <a:pt x="220858" y="111992"/>
                    </a:cubicBezTo>
                    <a:cubicBezTo>
                      <a:pt x="246450" y="111375"/>
                      <a:pt x="313687" y="119738"/>
                      <a:pt x="313687" y="119738"/>
                    </a:cubicBezTo>
                    <a:lnTo>
                      <a:pt x="361560" y="117097"/>
                    </a:lnTo>
                    <a:cubicBezTo>
                      <a:pt x="361560" y="117097"/>
                      <a:pt x="441416" y="107387"/>
                      <a:pt x="479405" y="104350"/>
                    </a:cubicBezTo>
                    <a:cubicBezTo>
                      <a:pt x="498544" y="102822"/>
                      <a:pt x="517882" y="101722"/>
                      <a:pt x="537100" y="102530"/>
                    </a:cubicBezTo>
                    <a:cubicBezTo>
                      <a:pt x="566048" y="103749"/>
                      <a:pt x="590909" y="109537"/>
                      <a:pt x="618117" y="110724"/>
                    </a:cubicBezTo>
                    <a:cubicBezTo>
                      <a:pt x="640995" y="111725"/>
                      <a:pt x="656621" y="113607"/>
                      <a:pt x="679494" y="112545"/>
                    </a:cubicBezTo>
                    <a:cubicBezTo>
                      <a:pt x="712152" y="111033"/>
                      <a:pt x="770530" y="112808"/>
                      <a:pt x="789081" y="89009"/>
                    </a:cubicBezTo>
                    <a:cubicBezTo>
                      <a:pt x="793896" y="82829"/>
                      <a:pt x="791424" y="74372"/>
                      <a:pt x="784239" y="69613"/>
                    </a:cubicBezTo>
                    <a:cubicBezTo>
                      <a:pt x="774758" y="63335"/>
                      <a:pt x="768018" y="60974"/>
                      <a:pt x="755374" y="63129"/>
                    </a:cubicBezTo>
                    <a:cubicBezTo>
                      <a:pt x="748705" y="64270"/>
                      <a:pt x="740226" y="68044"/>
                      <a:pt x="739395" y="72691"/>
                    </a:cubicBezTo>
                    <a:cubicBezTo>
                      <a:pt x="738944" y="75208"/>
                      <a:pt x="739509" y="77428"/>
                      <a:pt x="742359" y="80403"/>
                    </a:cubicBezTo>
                    <a:cubicBezTo>
                      <a:pt x="747259" y="85515"/>
                      <a:pt x="752796" y="87983"/>
                      <a:pt x="752796" y="87983"/>
                    </a:cubicBezTo>
                    <a:cubicBezTo>
                      <a:pt x="752796" y="87983"/>
                      <a:pt x="736336" y="88589"/>
                      <a:pt x="729885" y="84761"/>
                    </a:cubicBezTo>
                    <a:cubicBezTo>
                      <a:pt x="723096" y="80732"/>
                      <a:pt x="719292" y="68864"/>
                      <a:pt x="719292" y="68864"/>
                    </a:cubicBezTo>
                    <a:cubicBezTo>
                      <a:pt x="716100" y="72130"/>
                      <a:pt x="713753" y="75710"/>
                      <a:pt x="714291" y="80357"/>
                    </a:cubicBezTo>
                    <a:cubicBezTo>
                      <a:pt x="714754" y="84366"/>
                      <a:pt x="714271" y="86875"/>
                      <a:pt x="720323" y="92955"/>
                    </a:cubicBezTo>
                    <a:cubicBezTo>
                      <a:pt x="720323" y="92955"/>
                      <a:pt x="705335" y="92177"/>
                      <a:pt x="698158" y="86071"/>
                    </a:cubicBezTo>
                    <a:cubicBezTo>
                      <a:pt x="693335" y="81968"/>
                      <a:pt x="689395" y="69630"/>
                      <a:pt x="689395" y="69630"/>
                    </a:cubicBezTo>
                    <a:cubicBezTo>
                      <a:pt x="685143" y="72744"/>
                      <a:pt x="682547" y="77787"/>
                      <a:pt x="682366" y="81503"/>
                    </a:cubicBezTo>
                    <a:cubicBezTo>
                      <a:pt x="682104" y="86871"/>
                      <a:pt x="685241" y="89223"/>
                      <a:pt x="686818" y="94867"/>
                    </a:cubicBezTo>
                    <a:cubicBezTo>
                      <a:pt x="686818" y="94867"/>
                      <a:pt x="672045" y="91645"/>
                      <a:pt x="666199" y="85688"/>
                    </a:cubicBezTo>
                    <a:cubicBezTo>
                      <a:pt x="661664" y="81066"/>
                      <a:pt x="659244" y="68929"/>
                      <a:pt x="659244" y="68929"/>
                    </a:cubicBezTo>
                    <a:cubicBezTo>
                      <a:pt x="642249" y="72069"/>
                      <a:pt x="609810" y="76514"/>
                      <a:pt x="574484" y="82141"/>
                    </a:cubicBezTo>
                    <a:cubicBezTo>
                      <a:pt x="549596" y="86104"/>
                      <a:pt x="511588" y="92197"/>
                      <a:pt x="484726" y="94702"/>
                    </a:cubicBezTo>
                    <a:cubicBezTo>
                      <a:pt x="438595" y="99003"/>
                      <a:pt x="405010" y="96774"/>
                      <a:pt x="376651" y="87847"/>
                    </a:cubicBezTo>
                    <a:cubicBezTo>
                      <a:pt x="361893" y="83204"/>
                      <a:pt x="355246" y="78734"/>
                      <a:pt x="351438" y="68184"/>
                    </a:cubicBezTo>
                    <a:cubicBezTo>
                      <a:pt x="349282" y="62194"/>
                      <a:pt x="352463" y="53711"/>
                      <a:pt x="359788" y="47107"/>
                    </a:cubicBezTo>
                    <a:cubicBezTo>
                      <a:pt x="370000" y="37900"/>
                      <a:pt x="387738" y="31008"/>
                      <a:pt x="407550" y="27366"/>
                    </a:cubicBezTo>
                    <a:cubicBezTo>
                      <a:pt x="407550" y="27366"/>
                      <a:pt x="460026" y="16914"/>
                      <a:pt x="490588" y="14809"/>
                    </a:cubicBezTo>
                    <a:cubicBezTo>
                      <a:pt x="539591" y="11431"/>
                      <a:pt x="559517" y="16511"/>
                      <a:pt x="579996" y="18422"/>
                    </a:cubicBezTo>
                    <a:cubicBezTo>
                      <a:pt x="593304" y="19666"/>
                      <a:pt x="607623" y="17627"/>
                      <a:pt x="611814" y="13915"/>
                    </a:cubicBezTo>
                    <a:cubicBezTo>
                      <a:pt x="615340" y="10792"/>
                      <a:pt x="621175" y="7427"/>
                      <a:pt x="613314" y="-100"/>
                    </a:cubicBezTo>
                    <a:cubicBezTo>
                      <a:pt x="613314" y="-100"/>
                      <a:pt x="623274" y="44"/>
                      <a:pt x="629886" y="9116"/>
                    </a:cubicBezTo>
                    <a:cubicBezTo>
                      <a:pt x="632587" y="12823"/>
                      <a:pt x="629255" y="21384"/>
                      <a:pt x="629255" y="21384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5E3B28C-DD21-0387-AF2A-D3D711A79B04}"/>
                  </a:ext>
                </a:extLst>
              </p:cNvPr>
              <p:cNvSpPr/>
              <p:nvPr/>
            </p:nvSpPr>
            <p:spPr>
              <a:xfrm>
                <a:off x="11425512" y="249036"/>
                <a:ext cx="150368" cy="57049"/>
              </a:xfrm>
              <a:custGeom>
                <a:avLst/>
                <a:gdLst>
                  <a:gd name="connsiteX0" fmla="*/ 363 w 150368"/>
                  <a:gd name="connsiteY0" fmla="*/ 56955 h 57049"/>
                  <a:gd name="connsiteX1" fmla="*/ 150732 w 150368"/>
                  <a:gd name="connsiteY1" fmla="*/ -94 h 57049"/>
                  <a:gd name="connsiteX2" fmla="*/ 31549 w 150368"/>
                  <a:gd name="connsiteY2" fmla="*/ 30062 h 57049"/>
                  <a:gd name="connsiteX3" fmla="*/ 22541 w 150368"/>
                  <a:gd name="connsiteY3" fmla="*/ 42989 h 57049"/>
                  <a:gd name="connsiteX4" fmla="*/ 363 w 150368"/>
                  <a:gd name="connsiteY4" fmla="*/ 56955 h 57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68" h="57049">
                    <a:moveTo>
                      <a:pt x="363" y="56955"/>
                    </a:moveTo>
                    <a:cubicBezTo>
                      <a:pt x="61282" y="56123"/>
                      <a:pt x="109343" y="13019"/>
                      <a:pt x="150732" y="-94"/>
                    </a:cubicBezTo>
                    <a:cubicBezTo>
                      <a:pt x="64574" y="22704"/>
                      <a:pt x="42460" y="21839"/>
                      <a:pt x="31549" y="30062"/>
                    </a:cubicBezTo>
                    <a:cubicBezTo>
                      <a:pt x="26929" y="33543"/>
                      <a:pt x="26763" y="38173"/>
                      <a:pt x="22541" y="42989"/>
                    </a:cubicBezTo>
                    <a:cubicBezTo>
                      <a:pt x="18349" y="47776"/>
                      <a:pt x="10118" y="52749"/>
                      <a:pt x="363" y="56955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239139B-ABA1-4E38-05A7-E6E8808439B1}"/>
                  </a:ext>
                </a:extLst>
              </p:cNvPr>
              <p:cNvSpPr/>
              <p:nvPr/>
            </p:nvSpPr>
            <p:spPr>
              <a:xfrm>
                <a:off x="11650751" y="241431"/>
                <a:ext cx="180634" cy="64648"/>
              </a:xfrm>
              <a:custGeom>
                <a:avLst/>
                <a:gdLst>
                  <a:gd name="connsiteX0" fmla="*/ 181097 w 180634"/>
                  <a:gd name="connsiteY0" fmla="*/ 59232 h 64648"/>
                  <a:gd name="connsiteX1" fmla="*/ 462 w 180634"/>
                  <a:gd name="connsiteY1" fmla="*/ -96 h 64648"/>
                  <a:gd name="connsiteX2" fmla="*/ 181097 w 180634"/>
                  <a:gd name="connsiteY2" fmla="*/ 59232 h 6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634" h="64648">
                    <a:moveTo>
                      <a:pt x="181097" y="59232"/>
                    </a:moveTo>
                    <a:cubicBezTo>
                      <a:pt x="93451" y="63846"/>
                      <a:pt x="87972" y="6772"/>
                      <a:pt x="462" y="-96"/>
                    </a:cubicBezTo>
                    <a:cubicBezTo>
                      <a:pt x="74680" y="32017"/>
                      <a:pt x="83601" y="80778"/>
                      <a:pt x="181097" y="59232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67A00B-9783-B66C-F3FC-9FC5ED38CB72}"/>
                  </a:ext>
                </a:extLst>
              </p:cNvPr>
              <p:cNvSpPr/>
              <p:nvPr/>
            </p:nvSpPr>
            <p:spPr>
              <a:xfrm>
                <a:off x="11870207" y="296256"/>
                <a:ext cx="54469" cy="52056"/>
              </a:xfrm>
              <a:custGeom>
                <a:avLst/>
                <a:gdLst>
                  <a:gd name="connsiteX0" fmla="*/ 527 w 54469"/>
                  <a:gd name="connsiteY0" fmla="*/ -76 h 52056"/>
                  <a:gd name="connsiteX1" fmla="*/ 54996 w 54469"/>
                  <a:gd name="connsiteY1" fmla="*/ 51980 h 52056"/>
                  <a:gd name="connsiteX2" fmla="*/ 527 w 54469"/>
                  <a:gd name="connsiteY2" fmla="*/ -76 h 52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69" h="52056">
                    <a:moveTo>
                      <a:pt x="527" y="-76"/>
                    </a:moveTo>
                    <a:cubicBezTo>
                      <a:pt x="9310" y="23649"/>
                      <a:pt x="31270" y="37841"/>
                      <a:pt x="54996" y="51980"/>
                    </a:cubicBezTo>
                    <a:cubicBezTo>
                      <a:pt x="44616" y="28065"/>
                      <a:pt x="26705" y="12612"/>
                      <a:pt x="527" y="-7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67" name="Graphic 22">
                <a:extLst>
                  <a:ext uri="{FF2B5EF4-FFF2-40B4-BE49-F238E27FC236}">
                    <a16:creationId xmlns:a16="http://schemas.microsoft.com/office/drawing/2014/main" id="{4B7EE94D-87B2-5D36-1AA1-4F0399552D01}"/>
                  </a:ext>
                </a:extLst>
              </p:cNvPr>
              <p:cNvGrpSpPr/>
              <p:nvPr/>
            </p:nvGrpSpPr>
            <p:grpSpPr>
              <a:xfrm>
                <a:off x="11859147" y="374936"/>
                <a:ext cx="105042" cy="39606"/>
                <a:chOff x="11859147" y="374936"/>
                <a:chExt cx="105042" cy="39606"/>
              </a:xfrm>
              <a:solidFill>
                <a:srgbClr val="D5112D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B131E68-D387-1E1A-2B4F-96F93D9B19E4}"/>
                    </a:ext>
                  </a:extLst>
                </p:cNvPr>
                <p:cNvSpPr/>
                <p:nvPr/>
              </p:nvSpPr>
              <p:spPr>
                <a:xfrm>
                  <a:off x="11859147" y="374936"/>
                  <a:ext cx="24525" cy="20515"/>
                </a:xfrm>
                <a:custGeom>
                  <a:avLst/>
                  <a:gdLst>
                    <a:gd name="connsiteX0" fmla="*/ 10485 w 24525"/>
                    <a:gd name="connsiteY0" fmla="*/ 1105 h 20515"/>
                    <a:gd name="connsiteX1" fmla="*/ 23736 w 24525"/>
                    <a:gd name="connsiteY1" fmla="*/ 5085 h 20515"/>
                    <a:gd name="connsiteX2" fmla="*/ 21730 w 24525"/>
                    <a:gd name="connsiteY2" fmla="*/ 12987 h 20515"/>
                    <a:gd name="connsiteX3" fmla="*/ -94 w 24525"/>
                    <a:gd name="connsiteY3" fmla="*/ 20873 h 20515"/>
                    <a:gd name="connsiteX4" fmla="*/ 10485 w 24525"/>
                    <a:gd name="connsiteY4" fmla="*/ 1105 h 2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25" h="20515">
                      <a:moveTo>
                        <a:pt x="10485" y="1105"/>
                      </a:moveTo>
                      <a:cubicBezTo>
                        <a:pt x="16386" y="-704"/>
                        <a:pt x="21191" y="828"/>
                        <a:pt x="23736" y="5085"/>
                      </a:cubicBezTo>
                      <a:cubicBezTo>
                        <a:pt x="24998" y="7202"/>
                        <a:pt x="24661" y="9873"/>
                        <a:pt x="21730" y="12987"/>
                      </a:cubicBezTo>
                      <a:cubicBezTo>
                        <a:pt x="11346" y="12975"/>
                        <a:pt x="7490" y="14123"/>
                        <a:pt x="-94" y="20873"/>
                      </a:cubicBezTo>
                      <a:cubicBezTo>
                        <a:pt x="909" y="6260"/>
                        <a:pt x="8552" y="4745"/>
                        <a:pt x="10485" y="1105"/>
                      </a:cubicBezTo>
                      <a:close/>
                    </a:path>
                  </a:pathLst>
                </a:custGeom>
                <a:solidFill>
                  <a:srgbClr val="D5112D"/>
                </a:solidFill>
                <a:ln w="3099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0BFC0E0B-5EF7-B972-769C-B0CF99DBC989}"/>
                    </a:ext>
                  </a:extLst>
                </p:cNvPr>
                <p:cNvSpPr/>
                <p:nvPr/>
              </p:nvSpPr>
              <p:spPr>
                <a:xfrm>
                  <a:off x="11901471" y="390041"/>
                  <a:ext cx="19208" cy="24502"/>
                </a:xfrm>
                <a:custGeom>
                  <a:avLst/>
                  <a:gdLst>
                    <a:gd name="connsiteX0" fmla="*/ 2343 w 19208"/>
                    <a:gd name="connsiteY0" fmla="*/ 3338 h 24502"/>
                    <a:gd name="connsiteX1" fmla="*/ 16431 w 19208"/>
                    <a:gd name="connsiteY1" fmla="*/ 2416 h 24502"/>
                    <a:gd name="connsiteX2" fmla="*/ 18740 w 19208"/>
                    <a:gd name="connsiteY2" fmla="*/ 10262 h 24502"/>
                    <a:gd name="connsiteX3" fmla="*/ 3082 w 19208"/>
                    <a:gd name="connsiteY3" fmla="*/ 24867 h 24502"/>
                    <a:gd name="connsiteX4" fmla="*/ 2343 w 19208"/>
                    <a:gd name="connsiteY4" fmla="*/ 3338 h 24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08" h="24502">
                      <a:moveTo>
                        <a:pt x="2343" y="3338"/>
                      </a:moveTo>
                      <a:cubicBezTo>
                        <a:pt x="6747" y="-318"/>
                        <a:pt x="11900" y="-575"/>
                        <a:pt x="16431" y="2416"/>
                      </a:cubicBezTo>
                      <a:cubicBezTo>
                        <a:pt x="18681" y="3900"/>
                        <a:pt x="19773" y="6440"/>
                        <a:pt x="18740" y="10262"/>
                      </a:cubicBezTo>
                      <a:cubicBezTo>
                        <a:pt x="9326" y="13804"/>
                        <a:pt x="6429" y="16158"/>
                        <a:pt x="3082" y="24867"/>
                      </a:cubicBezTo>
                      <a:cubicBezTo>
                        <a:pt x="-3646" y="11279"/>
                        <a:pt x="2490" y="7299"/>
                        <a:pt x="2343" y="3338"/>
                      </a:cubicBezTo>
                      <a:close/>
                    </a:path>
                  </a:pathLst>
                </a:custGeom>
                <a:solidFill>
                  <a:srgbClr val="D5112D"/>
                </a:solidFill>
                <a:ln w="3099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1E2F027-6AC2-8455-4892-4A7AC1FFAB52}"/>
                    </a:ext>
                  </a:extLst>
                </p:cNvPr>
                <p:cNvSpPr/>
                <p:nvPr/>
              </p:nvSpPr>
              <p:spPr>
                <a:xfrm>
                  <a:off x="11946124" y="385797"/>
                  <a:ext cx="18065" cy="25350"/>
                </a:xfrm>
                <a:custGeom>
                  <a:avLst/>
                  <a:gdLst>
                    <a:gd name="connsiteX0" fmla="*/ -57 w 18065"/>
                    <a:gd name="connsiteY0" fmla="*/ 5083 h 25350"/>
                    <a:gd name="connsiteX1" fmla="*/ 13243 w 18065"/>
                    <a:gd name="connsiteY1" fmla="*/ 1225 h 25350"/>
                    <a:gd name="connsiteX2" fmla="*/ 18009 w 18065"/>
                    <a:gd name="connsiteY2" fmla="*/ 8312 h 25350"/>
                    <a:gd name="connsiteX3" fmla="*/ 7601 w 18065"/>
                    <a:gd name="connsiteY3" fmla="*/ 25714 h 25350"/>
                    <a:gd name="connsiteX4" fmla="*/ -57 w 18065"/>
                    <a:gd name="connsiteY4" fmla="*/ 5083 h 2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65" h="25350">
                      <a:moveTo>
                        <a:pt x="-57" y="5083"/>
                      </a:moveTo>
                      <a:cubicBezTo>
                        <a:pt x="3011" y="628"/>
                        <a:pt x="7904" y="-710"/>
                        <a:pt x="13243" y="1225"/>
                      </a:cubicBezTo>
                      <a:cubicBezTo>
                        <a:pt x="15895" y="2183"/>
                        <a:pt x="17769" y="4402"/>
                        <a:pt x="18009" y="8312"/>
                      </a:cubicBezTo>
                      <a:cubicBezTo>
                        <a:pt x="10057" y="13713"/>
                        <a:pt x="8022" y="16597"/>
                        <a:pt x="7601" y="25714"/>
                      </a:cubicBezTo>
                      <a:cubicBezTo>
                        <a:pt x="-3277" y="14014"/>
                        <a:pt x="1362" y="8878"/>
                        <a:pt x="-57" y="5083"/>
                      </a:cubicBezTo>
                      <a:close/>
                    </a:path>
                  </a:pathLst>
                </a:custGeom>
                <a:solidFill>
                  <a:srgbClr val="D5112D"/>
                </a:solidFill>
                <a:ln w="3099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F7E7D5F-C1CD-9D61-9CE1-8B268A03347F}"/>
                  </a:ext>
                </a:extLst>
              </p:cNvPr>
              <p:cNvSpPr/>
              <p:nvPr/>
            </p:nvSpPr>
            <p:spPr>
              <a:xfrm>
                <a:off x="11150357" y="315203"/>
                <a:ext cx="31369" cy="14801"/>
              </a:xfrm>
              <a:custGeom>
                <a:avLst/>
                <a:gdLst>
                  <a:gd name="connsiteX0" fmla="*/ 25122 w 31369"/>
                  <a:gd name="connsiteY0" fmla="*/ -76 h 14801"/>
                  <a:gd name="connsiteX1" fmla="*/ 30839 w 31369"/>
                  <a:gd name="connsiteY1" fmla="*/ 10375 h 14801"/>
                  <a:gd name="connsiteX2" fmla="*/ 22437 w 31369"/>
                  <a:gd name="connsiteY2" fmla="*/ 14726 h 14801"/>
                  <a:gd name="connsiteX3" fmla="*/ 226 w 31369"/>
                  <a:gd name="connsiteY3" fmla="*/ 7578 h 14801"/>
                  <a:gd name="connsiteX4" fmla="*/ 25122 w 31369"/>
                  <a:gd name="connsiteY4" fmla="*/ -76 h 1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69" h="14801">
                    <a:moveTo>
                      <a:pt x="25122" y="-76"/>
                    </a:moveTo>
                    <a:cubicBezTo>
                      <a:pt x="30843" y="2082"/>
                      <a:pt x="32841" y="5934"/>
                      <a:pt x="30839" y="10375"/>
                    </a:cubicBezTo>
                    <a:cubicBezTo>
                      <a:pt x="29844" y="12584"/>
                      <a:pt x="27240" y="14252"/>
                      <a:pt x="22437" y="14726"/>
                    </a:cubicBezTo>
                    <a:cubicBezTo>
                      <a:pt x="15206" y="8703"/>
                      <a:pt x="11500" y="7265"/>
                      <a:pt x="226" y="7578"/>
                    </a:cubicBezTo>
                    <a:cubicBezTo>
                      <a:pt x="13878" y="-2033"/>
                      <a:pt x="20546" y="1341"/>
                      <a:pt x="25122" y="-7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128017F-3ECD-0D69-8A46-A5286B568F3B}"/>
                  </a:ext>
                </a:extLst>
              </p:cNvPr>
              <p:cNvSpPr/>
              <p:nvPr/>
            </p:nvSpPr>
            <p:spPr>
              <a:xfrm>
                <a:off x="11132495" y="341795"/>
                <a:ext cx="29497" cy="14995"/>
              </a:xfrm>
              <a:custGeom>
                <a:avLst/>
                <a:gdLst>
                  <a:gd name="connsiteX0" fmla="*/ 19343 w 29497"/>
                  <a:gd name="connsiteY0" fmla="*/ -66 h 14995"/>
                  <a:gd name="connsiteX1" fmla="*/ 29704 w 29497"/>
                  <a:gd name="connsiteY1" fmla="*/ 7708 h 14995"/>
                  <a:gd name="connsiteX2" fmla="*/ 24116 w 29497"/>
                  <a:gd name="connsiteY2" fmla="*/ 14390 h 14995"/>
                  <a:gd name="connsiteX3" fmla="*/ 218 w 29497"/>
                  <a:gd name="connsiteY3" fmla="*/ 14930 h 14995"/>
                  <a:gd name="connsiteX4" fmla="*/ 19343 w 29497"/>
                  <a:gd name="connsiteY4" fmla="*/ -66 h 1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97" h="14995">
                    <a:moveTo>
                      <a:pt x="19343" y="-66"/>
                    </a:moveTo>
                    <a:cubicBezTo>
                      <a:pt x="25648" y="91"/>
                      <a:pt x="29367" y="2987"/>
                      <a:pt x="29704" y="7708"/>
                    </a:cubicBezTo>
                    <a:cubicBezTo>
                      <a:pt x="29870" y="10057"/>
                      <a:pt x="28295" y="12421"/>
                      <a:pt x="24116" y="14390"/>
                    </a:cubicBezTo>
                    <a:cubicBezTo>
                      <a:pt x="14523" y="11169"/>
                      <a:pt x="10421" y="11037"/>
                      <a:pt x="218" y="14930"/>
                    </a:cubicBezTo>
                    <a:cubicBezTo>
                      <a:pt x="8056" y="1739"/>
                      <a:pt x="15834" y="2703"/>
                      <a:pt x="19343" y="-6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2FCBBE8-46D0-4838-B324-BDAF0230FC95}"/>
                  </a:ext>
                </a:extLst>
              </p:cNvPr>
              <p:cNvSpPr/>
              <p:nvPr/>
            </p:nvSpPr>
            <p:spPr>
              <a:xfrm>
                <a:off x="11162487" y="373374"/>
                <a:ext cx="22714" cy="21779"/>
              </a:xfrm>
              <a:custGeom>
                <a:avLst/>
                <a:gdLst>
                  <a:gd name="connsiteX0" fmla="*/ 8168 w 22714"/>
                  <a:gd name="connsiteY0" fmla="*/ 1150 h 21779"/>
                  <a:gd name="connsiteX1" fmla="*/ 21875 w 22714"/>
                  <a:gd name="connsiteY1" fmla="*/ 3935 h 21779"/>
                  <a:gd name="connsiteX2" fmla="*/ 20945 w 22714"/>
                  <a:gd name="connsiteY2" fmla="*/ 11969 h 21779"/>
                  <a:gd name="connsiteX3" fmla="*/ 317 w 22714"/>
                  <a:gd name="connsiteY3" fmla="*/ 21728 h 21779"/>
                  <a:gd name="connsiteX4" fmla="*/ 8168 w 22714"/>
                  <a:gd name="connsiteY4" fmla="*/ 1150 h 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14" h="21779">
                    <a:moveTo>
                      <a:pt x="8168" y="1150"/>
                    </a:moveTo>
                    <a:cubicBezTo>
                      <a:pt x="13790" y="-1169"/>
                      <a:pt x="18772" y="-73"/>
                      <a:pt x="21875" y="3935"/>
                    </a:cubicBezTo>
                    <a:cubicBezTo>
                      <a:pt x="23416" y="5929"/>
                      <a:pt x="23442" y="8615"/>
                      <a:pt x="20945" y="11969"/>
                    </a:cubicBezTo>
                    <a:cubicBezTo>
                      <a:pt x="10622" y="12871"/>
                      <a:pt x="6947" y="14354"/>
                      <a:pt x="317" y="21728"/>
                    </a:cubicBezTo>
                    <a:cubicBezTo>
                      <a:pt x="-657" y="7116"/>
                      <a:pt x="6733" y="4941"/>
                      <a:pt x="8168" y="1150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2D1A0C2-9526-7429-C047-D9F91AAE1FB5}"/>
                  </a:ext>
                </a:extLst>
              </p:cNvPr>
              <p:cNvSpPr/>
              <p:nvPr/>
            </p:nvSpPr>
            <p:spPr>
              <a:xfrm>
                <a:off x="11235916" y="320877"/>
                <a:ext cx="96829" cy="26985"/>
              </a:xfrm>
              <a:custGeom>
                <a:avLst/>
                <a:gdLst>
                  <a:gd name="connsiteX0" fmla="*/ 97104 w 96829"/>
                  <a:gd name="connsiteY0" fmla="*/ 153 h 26985"/>
                  <a:gd name="connsiteX1" fmla="*/ 274 w 96829"/>
                  <a:gd name="connsiteY1" fmla="*/ 26865 h 26985"/>
                  <a:gd name="connsiteX2" fmla="*/ 97104 w 96829"/>
                  <a:gd name="connsiteY2" fmla="*/ 153 h 2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829" h="26985">
                    <a:moveTo>
                      <a:pt x="97104" y="153"/>
                    </a:moveTo>
                    <a:cubicBezTo>
                      <a:pt x="56916" y="-2010"/>
                      <a:pt x="33086" y="11791"/>
                      <a:pt x="274" y="26865"/>
                    </a:cubicBezTo>
                    <a:cubicBezTo>
                      <a:pt x="41509" y="27693"/>
                      <a:pt x="65313" y="18000"/>
                      <a:pt x="97104" y="153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2DEE480-586F-C396-220C-381E5D175C05}"/>
                  </a:ext>
                </a:extLst>
              </p:cNvPr>
              <p:cNvSpPr/>
              <p:nvPr/>
            </p:nvSpPr>
            <p:spPr>
              <a:xfrm>
                <a:off x="11301728" y="136717"/>
                <a:ext cx="172317" cy="183441"/>
              </a:xfrm>
              <a:custGeom>
                <a:avLst/>
                <a:gdLst>
                  <a:gd name="connsiteX0" fmla="*/ 133352 w 172317"/>
                  <a:gd name="connsiteY0" fmla="*/ 107780 h 183441"/>
                  <a:gd name="connsiteX1" fmla="*/ 155192 w 172317"/>
                  <a:gd name="connsiteY1" fmla="*/ 105683 h 183441"/>
                  <a:gd name="connsiteX2" fmla="*/ 147648 w 172317"/>
                  <a:gd name="connsiteY2" fmla="*/ 97044 h 183441"/>
                  <a:gd name="connsiteX3" fmla="*/ 144707 w 172317"/>
                  <a:gd name="connsiteY3" fmla="*/ 82300 h 183441"/>
                  <a:gd name="connsiteX4" fmla="*/ 150432 w 172317"/>
                  <a:gd name="connsiteY4" fmla="*/ 68680 h 183441"/>
                  <a:gd name="connsiteX5" fmla="*/ 165053 w 172317"/>
                  <a:gd name="connsiteY5" fmla="*/ 63144 h 183441"/>
                  <a:gd name="connsiteX6" fmla="*/ 172118 w 172317"/>
                  <a:gd name="connsiteY6" fmla="*/ 52185 h 183441"/>
                  <a:gd name="connsiteX7" fmla="*/ 170842 w 172317"/>
                  <a:gd name="connsiteY7" fmla="*/ 37210 h 183441"/>
                  <a:gd name="connsiteX8" fmla="*/ 148485 w 172317"/>
                  <a:gd name="connsiteY8" fmla="*/ 41837 h 183441"/>
                  <a:gd name="connsiteX9" fmla="*/ 146086 w 172317"/>
                  <a:gd name="connsiteY9" fmla="*/ 29976 h 183441"/>
                  <a:gd name="connsiteX10" fmla="*/ 140182 w 172317"/>
                  <a:gd name="connsiteY10" fmla="*/ 20237 h 183441"/>
                  <a:gd name="connsiteX11" fmla="*/ 135072 w 172317"/>
                  <a:gd name="connsiteY11" fmla="*/ 16167 h 183441"/>
                  <a:gd name="connsiteX12" fmla="*/ 129573 w 172317"/>
                  <a:gd name="connsiteY12" fmla="*/ 24571 h 183441"/>
                  <a:gd name="connsiteX13" fmla="*/ 124224 w 172317"/>
                  <a:gd name="connsiteY13" fmla="*/ 7824 h 183441"/>
                  <a:gd name="connsiteX14" fmla="*/ 113198 w 172317"/>
                  <a:gd name="connsiteY14" fmla="*/ -114 h 183441"/>
                  <a:gd name="connsiteX15" fmla="*/ 99195 w 172317"/>
                  <a:gd name="connsiteY15" fmla="*/ 1904 h 183441"/>
                  <a:gd name="connsiteX16" fmla="*/ 83532 w 172317"/>
                  <a:gd name="connsiteY16" fmla="*/ 13687 h 183441"/>
                  <a:gd name="connsiteX17" fmla="*/ 84497 w 172317"/>
                  <a:gd name="connsiteY17" fmla="*/ 4211 h 183441"/>
                  <a:gd name="connsiteX18" fmla="*/ 77483 w 172317"/>
                  <a:gd name="connsiteY18" fmla="*/ 5414 h 183441"/>
                  <a:gd name="connsiteX19" fmla="*/ 66016 w 172317"/>
                  <a:gd name="connsiteY19" fmla="*/ 11046 h 183441"/>
                  <a:gd name="connsiteX20" fmla="*/ 56099 w 172317"/>
                  <a:gd name="connsiteY20" fmla="*/ 19994 h 183441"/>
                  <a:gd name="connsiteX21" fmla="*/ 40343 w 172317"/>
                  <a:gd name="connsiteY21" fmla="*/ 6358 h 183441"/>
                  <a:gd name="connsiteX22" fmla="*/ 29294 w 172317"/>
                  <a:gd name="connsiteY22" fmla="*/ 18420 h 183441"/>
                  <a:gd name="connsiteX23" fmla="*/ 27941 w 172317"/>
                  <a:gd name="connsiteY23" fmla="*/ 30730 h 183441"/>
                  <a:gd name="connsiteX24" fmla="*/ 36573 w 172317"/>
                  <a:gd name="connsiteY24" fmla="*/ 41762 h 183441"/>
                  <a:gd name="connsiteX25" fmla="*/ 32325 w 172317"/>
                  <a:gd name="connsiteY25" fmla="*/ 55732 h 183441"/>
                  <a:gd name="connsiteX26" fmla="*/ 20022 w 172317"/>
                  <a:gd name="connsiteY26" fmla="*/ 66872 h 183441"/>
                  <a:gd name="connsiteX27" fmla="*/ 7911 w 172317"/>
                  <a:gd name="connsiteY27" fmla="*/ 70864 h 183441"/>
                  <a:gd name="connsiteX28" fmla="*/ 24914 w 172317"/>
                  <a:gd name="connsiteY28" fmla="*/ 82144 h 183441"/>
                  <a:gd name="connsiteX29" fmla="*/ 14874 w 172317"/>
                  <a:gd name="connsiteY29" fmla="*/ 148788 h 183441"/>
                  <a:gd name="connsiteX30" fmla="*/ 24248 w 172317"/>
                  <a:gd name="connsiteY30" fmla="*/ 137393 h 183441"/>
                  <a:gd name="connsiteX31" fmla="*/ 32910 w 172317"/>
                  <a:gd name="connsiteY31" fmla="*/ 157472 h 183441"/>
                  <a:gd name="connsiteX32" fmla="*/ 40795 w 172317"/>
                  <a:gd name="connsiteY32" fmla="*/ 175928 h 183441"/>
                  <a:gd name="connsiteX33" fmla="*/ 49320 w 172317"/>
                  <a:gd name="connsiteY33" fmla="*/ 183327 h 183441"/>
                  <a:gd name="connsiteX34" fmla="*/ 58853 w 172317"/>
                  <a:gd name="connsiteY34" fmla="*/ 172002 h 183441"/>
                  <a:gd name="connsiteX35" fmla="*/ 78738 w 172317"/>
                  <a:gd name="connsiteY35" fmla="*/ 167104 h 183441"/>
                  <a:gd name="connsiteX36" fmla="*/ 98418 w 172317"/>
                  <a:gd name="connsiteY36" fmla="*/ 153105 h 183441"/>
                  <a:gd name="connsiteX37" fmla="*/ 96207 w 172317"/>
                  <a:gd name="connsiteY37" fmla="*/ 168019 h 183441"/>
                  <a:gd name="connsiteX38" fmla="*/ 133352 w 172317"/>
                  <a:gd name="connsiteY38" fmla="*/ 107780 h 183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72317" h="183441">
                    <a:moveTo>
                      <a:pt x="133352" y="107780"/>
                    </a:moveTo>
                    <a:cubicBezTo>
                      <a:pt x="142748" y="112506"/>
                      <a:pt x="153066" y="106314"/>
                      <a:pt x="155192" y="105683"/>
                    </a:cubicBezTo>
                    <a:cubicBezTo>
                      <a:pt x="155192" y="105683"/>
                      <a:pt x="150692" y="103146"/>
                      <a:pt x="147648" y="97044"/>
                    </a:cubicBezTo>
                    <a:cubicBezTo>
                      <a:pt x="145604" y="92941"/>
                      <a:pt x="144895" y="85699"/>
                      <a:pt x="144707" y="82300"/>
                    </a:cubicBezTo>
                    <a:cubicBezTo>
                      <a:pt x="144003" y="69686"/>
                      <a:pt x="150227" y="67729"/>
                      <a:pt x="150432" y="68680"/>
                    </a:cubicBezTo>
                    <a:cubicBezTo>
                      <a:pt x="150432" y="68680"/>
                      <a:pt x="160767" y="65817"/>
                      <a:pt x="165053" y="63144"/>
                    </a:cubicBezTo>
                    <a:cubicBezTo>
                      <a:pt x="169117" y="60618"/>
                      <a:pt x="170996" y="56231"/>
                      <a:pt x="172118" y="52185"/>
                    </a:cubicBezTo>
                    <a:cubicBezTo>
                      <a:pt x="173796" y="46121"/>
                      <a:pt x="170842" y="37210"/>
                      <a:pt x="170842" y="37210"/>
                    </a:cubicBezTo>
                    <a:cubicBezTo>
                      <a:pt x="155824" y="36510"/>
                      <a:pt x="152003" y="38117"/>
                      <a:pt x="148485" y="41837"/>
                    </a:cubicBezTo>
                    <a:cubicBezTo>
                      <a:pt x="148485" y="41837"/>
                      <a:pt x="148174" y="35636"/>
                      <a:pt x="146086" y="29976"/>
                    </a:cubicBezTo>
                    <a:cubicBezTo>
                      <a:pt x="145044" y="27158"/>
                      <a:pt x="142641" y="22956"/>
                      <a:pt x="140182" y="20237"/>
                    </a:cubicBezTo>
                    <a:cubicBezTo>
                      <a:pt x="137650" y="17444"/>
                      <a:pt x="135072" y="16167"/>
                      <a:pt x="135072" y="16167"/>
                    </a:cubicBezTo>
                    <a:cubicBezTo>
                      <a:pt x="134978" y="19384"/>
                      <a:pt x="131401" y="22326"/>
                      <a:pt x="129573" y="24571"/>
                    </a:cubicBezTo>
                    <a:cubicBezTo>
                      <a:pt x="129573" y="24571"/>
                      <a:pt x="128049" y="12245"/>
                      <a:pt x="124224" y="7824"/>
                    </a:cubicBezTo>
                    <a:cubicBezTo>
                      <a:pt x="121275" y="4413"/>
                      <a:pt x="113138" y="-127"/>
                      <a:pt x="113198" y="-114"/>
                    </a:cubicBezTo>
                    <a:cubicBezTo>
                      <a:pt x="113257" y="-98"/>
                      <a:pt x="103951" y="318"/>
                      <a:pt x="99195" y="1904"/>
                    </a:cubicBezTo>
                    <a:cubicBezTo>
                      <a:pt x="93031" y="3964"/>
                      <a:pt x="83532" y="13687"/>
                      <a:pt x="83532" y="13687"/>
                    </a:cubicBezTo>
                    <a:cubicBezTo>
                      <a:pt x="83489" y="10997"/>
                      <a:pt x="82431" y="6963"/>
                      <a:pt x="84497" y="4211"/>
                    </a:cubicBezTo>
                    <a:cubicBezTo>
                      <a:pt x="84497" y="4211"/>
                      <a:pt x="81474" y="4162"/>
                      <a:pt x="77483" y="5414"/>
                    </a:cubicBezTo>
                    <a:cubicBezTo>
                      <a:pt x="73594" y="6634"/>
                      <a:pt x="68774" y="9122"/>
                      <a:pt x="66016" y="11046"/>
                    </a:cubicBezTo>
                    <a:cubicBezTo>
                      <a:pt x="60488" y="14906"/>
                      <a:pt x="56099" y="19994"/>
                      <a:pt x="56099" y="19994"/>
                    </a:cubicBezTo>
                    <a:cubicBezTo>
                      <a:pt x="55852" y="15120"/>
                      <a:pt x="53798" y="12315"/>
                      <a:pt x="40343" y="6358"/>
                    </a:cubicBezTo>
                    <a:cubicBezTo>
                      <a:pt x="40343" y="6358"/>
                      <a:pt x="31915" y="12579"/>
                      <a:pt x="29294" y="18420"/>
                    </a:cubicBezTo>
                    <a:cubicBezTo>
                      <a:pt x="27544" y="22313"/>
                      <a:pt x="26204" y="26829"/>
                      <a:pt x="27941" y="30730"/>
                    </a:cubicBezTo>
                    <a:cubicBezTo>
                      <a:pt x="29772" y="34845"/>
                      <a:pt x="36573" y="41762"/>
                      <a:pt x="36573" y="41762"/>
                    </a:cubicBezTo>
                    <a:cubicBezTo>
                      <a:pt x="37380" y="41046"/>
                      <a:pt x="41320" y="45408"/>
                      <a:pt x="32325" y="55732"/>
                    </a:cubicBezTo>
                    <a:cubicBezTo>
                      <a:pt x="29900" y="58509"/>
                      <a:pt x="24479" y="64305"/>
                      <a:pt x="20022" y="66872"/>
                    </a:cubicBezTo>
                    <a:cubicBezTo>
                      <a:pt x="13392" y="70683"/>
                      <a:pt x="7911" y="70864"/>
                      <a:pt x="7911" y="70864"/>
                    </a:cubicBezTo>
                    <a:cubicBezTo>
                      <a:pt x="11258" y="77900"/>
                      <a:pt x="12171" y="80784"/>
                      <a:pt x="24914" y="82144"/>
                    </a:cubicBezTo>
                    <a:cubicBezTo>
                      <a:pt x="-4128" y="98997"/>
                      <a:pt x="-7423" y="125882"/>
                      <a:pt x="14874" y="148788"/>
                    </a:cubicBezTo>
                    <a:cubicBezTo>
                      <a:pt x="16325" y="146036"/>
                      <a:pt x="21307" y="139790"/>
                      <a:pt x="24248" y="137393"/>
                    </a:cubicBezTo>
                    <a:cubicBezTo>
                      <a:pt x="23932" y="137195"/>
                      <a:pt x="24620" y="150629"/>
                      <a:pt x="32910" y="157472"/>
                    </a:cubicBezTo>
                    <a:cubicBezTo>
                      <a:pt x="35600" y="159688"/>
                      <a:pt x="36910" y="172043"/>
                      <a:pt x="40795" y="175928"/>
                    </a:cubicBezTo>
                    <a:cubicBezTo>
                      <a:pt x="44343" y="179471"/>
                      <a:pt x="49320" y="183327"/>
                      <a:pt x="49320" y="183327"/>
                    </a:cubicBezTo>
                    <a:cubicBezTo>
                      <a:pt x="49320" y="183327"/>
                      <a:pt x="53188" y="173531"/>
                      <a:pt x="58853" y="172002"/>
                    </a:cubicBezTo>
                    <a:cubicBezTo>
                      <a:pt x="64561" y="170466"/>
                      <a:pt x="75220" y="168002"/>
                      <a:pt x="78738" y="167104"/>
                    </a:cubicBezTo>
                    <a:cubicBezTo>
                      <a:pt x="85816" y="165300"/>
                      <a:pt x="98418" y="153105"/>
                      <a:pt x="98418" y="153105"/>
                    </a:cubicBezTo>
                    <a:lnTo>
                      <a:pt x="96207" y="168019"/>
                    </a:lnTo>
                    <a:cubicBezTo>
                      <a:pt x="134415" y="157064"/>
                      <a:pt x="143136" y="136087"/>
                      <a:pt x="133352" y="107780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3E17796-8865-3F85-3BCD-90EA5E8C7C5E}"/>
                  </a:ext>
                </a:extLst>
              </p:cNvPr>
              <p:cNvSpPr/>
              <p:nvPr/>
            </p:nvSpPr>
            <p:spPr>
              <a:xfrm>
                <a:off x="11301728" y="183039"/>
                <a:ext cx="154874" cy="137119"/>
              </a:xfrm>
              <a:custGeom>
                <a:avLst/>
                <a:gdLst>
                  <a:gd name="connsiteX0" fmla="*/ 38755 w 154874"/>
                  <a:gd name="connsiteY0" fmla="*/ -105 h 137119"/>
                  <a:gd name="connsiteX1" fmla="*/ 20018 w 154874"/>
                  <a:gd name="connsiteY1" fmla="*/ 20559 h 137119"/>
                  <a:gd name="connsiteX2" fmla="*/ 7907 w 154874"/>
                  <a:gd name="connsiteY2" fmla="*/ 24551 h 137119"/>
                  <a:gd name="connsiteX3" fmla="*/ 24911 w 154874"/>
                  <a:gd name="connsiteY3" fmla="*/ 35831 h 137119"/>
                  <a:gd name="connsiteX4" fmla="*/ 14870 w 154874"/>
                  <a:gd name="connsiteY4" fmla="*/ 102475 h 137119"/>
                  <a:gd name="connsiteX5" fmla="*/ 24245 w 154874"/>
                  <a:gd name="connsiteY5" fmla="*/ 91080 h 137119"/>
                  <a:gd name="connsiteX6" fmla="*/ 32907 w 154874"/>
                  <a:gd name="connsiteY6" fmla="*/ 111160 h 137119"/>
                  <a:gd name="connsiteX7" fmla="*/ 40791 w 154874"/>
                  <a:gd name="connsiteY7" fmla="*/ 129616 h 137119"/>
                  <a:gd name="connsiteX8" fmla="*/ 49317 w 154874"/>
                  <a:gd name="connsiteY8" fmla="*/ 137015 h 137119"/>
                  <a:gd name="connsiteX9" fmla="*/ 58849 w 154874"/>
                  <a:gd name="connsiteY9" fmla="*/ 125690 h 137119"/>
                  <a:gd name="connsiteX10" fmla="*/ 78734 w 154874"/>
                  <a:gd name="connsiteY10" fmla="*/ 120791 h 137119"/>
                  <a:gd name="connsiteX11" fmla="*/ 98415 w 154874"/>
                  <a:gd name="connsiteY11" fmla="*/ 106793 h 137119"/>
                  <a:gd name="connsiteX12" fmla="*/ 96203 w 154874"/>
                  <a:gd name="connsiteY12" fmla="*/ 121706 h 137119"/>
                  <a:gd name="connsiteX13" fmla="*/ 133348 w 154874"/>
                  <a:gd name="connsiteY13" fmla="*/ 61468 h 137119"/>
                  <a:gd name="connsiteX14" fmla="*/ 133348 w 154874"/>
                  <a:gd name="connsiteY14" fmla="*/ 61468 h 137119"/>
                  <a:gd name="connsiteX15" fmla="*/ 155188 w 154874"/>
                  <a:gd name="connsiteY15" fmla="*/ 59371 h 137119"/>
                  <a:gd name="connsiteX16" fmla="*/ 147645 w 154874"/>
                  <a:gd name="connsiteY16" fmla="*/ 50732 h 137119"/>
                  <a:gd name="connsiteX17" fmla="*/ 144704 w 154874"/>
                  <a:gd name="connsiteY17" fmla="*/ 35988 h 137119"/>
                  <a:gd name="connsiteX18" fmla="*/ 143794 w 154874"/>
                  <a:gd name="connsiteY18" fmla="*/ 26702 h 137119"/>
                  <a:gd name="connsiteX19" fmla="*/ 138449 w 154874"/>
                  <a:gd name="connsiteY19" fmla="*/ 40033 h 137119"/>
                  <a:gd name="connsiteX20" fmla="*/ 138812 w 154874"/>
                  <a:gd name="connsiteY20" fmla="*/ 53262 h 137119"/>
                  <a:gd name="connsiteX21" fmla="*/ 120887 w 154874"/>
                  <a:gd name="connsiteY21" fmla="*/ 46003 h 137119"/>
                  <a:gd name="connsiteX22" fmla="*/ 128157 w 154874"/>
                  <a:gd name="connsiteY22" fmla="*/ 76925 h 137119"/>
                  <a:gd name="connsiteX23" fmla="*/ 123700 w 154874"/>
                  <a:gd name="connsiteY23" fmla="*/ 96881 h 137119"/>
                  <a:gd name="connsiteX24" fmla="*/ 107708 w 154874"/>
                  <a:gd name="connsiteY24" fmla="*/ 110262 h 137119"/>
                  <a:gd name="connsiteX25" fmla="*/ 110833 w 154874"/>
                  <a:gd name="connsiteY25" fmla="*/ 92258 h 137119"/>
                  <a:gd name="connsiteX26" fmla="*/ 107542 w 154874"/>
                  <a:gd name="connsiteY26" fmla="*/ 69139 h 137119"/>
                  <a:gd name="connsiteX27" fmla="*/ 99315 w 154874"/>
                  <a:gd name="connsiteY27" fmla="*/ 91212 h 137119"/>
                  <a:gd name="connsiteX28" fmla="*/ 87563 w 154874"/>
                  <a:gd name="connsiteY28" fmla="*/ 107143 h 137119"/>
                  <a:gd name="connsiteX29" fmla="*/ 85053 w 154874"/>
                  <a:gd name="connsiteY29" fmla="*/ 77428 h 137119"/>
                  <a:gd name="connsiteX30" fmla="*/ 72438 w 154874"/>
                  <a:gd name="connsiteY30" fmla="*/ 112721 h 137119"/>
                  <a:gd name="connsiteX31" fmla="*/ 57074 w 154874"/>
                  <a:gd name="connsiteY31" fmla="*/ 118641 h 137119"/>
                  <a:gd name="connsiteX32" fmla="*/ 50128 w 154874"/>
                  <a:gd name="connsiteY32" fmla="*/ 123288 h 137119"/>
                  <a:gd name="connsiteX33" fmla="*/ 43724 w 154874"/>
                  <a:gd name="connsiteY33" fmla="*/ 109355 h 137119"/>
                  <a:gd name="connsiteX34" fmla="*/ 32433 w 154874"/>
                  <a:gd name="connsiteY34" fmla="*/ 91410 h 137119"/>
                  <a:gd name="connsiteX35" fmla="*/ 44164 w 154874"/>
                  <a:gd name="connsiteY35" fmla="*/ 63289 h 137119"/>
                  <a:gd name="connsiteX36" fmla="*/ 27293 w 154874"/>
                  <a:gd name="connsiteY36" fmla="*/ 74313 h 137119"/>
                  <a:gd name="connsiteX37" fmla="*/ 14294 w 154874"/>
                  <a:gd name="connsiteY37" fmla="*/ 87513 h 137119"/>
                  <a:gd name="connsiteX38" fmla="*/ 9640 w 154874"/>
                  <a:gd name="connsiteY38" fmla="*/ 69427 h 137119"/>
                  <a:gd name="connsiteX39" fmla="*/ 16206 w 154874"/>
                  <a:gd name="connsiteY39" fmla="*/ 52656 h 137119"/>
                  <a:gd name="connsiteX40" fmla="*/ 48851 w 154874"/>
                  <a:gd name="connsiteY40" fmla="*/ 27732 h 137119"/>
                  <a:gd name="connsiteX41" fmla="*/ 21022 w 154874"/>
                  <a:gd name="connsiteY41" fmla="*/ 28164 h 137119"/>
                  <a:gd name="connsiteX42" fmla="*/ 33807 w 154874"/>
                  <a:gd name="connsiteY42" fmla="*/ 15299 h 137119"/>
                  <a:gd name="connsiteX43" fmla="*/ 38755 w 154874"/>
                  <a:gd name="connsiteY43" fmla="*/ -105 h 13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54874" h="137119">
                    <a:moveTo>
                      <a:pt x="38755" y="-105"/>
                    </a:moveTo>
                    <a:cubicBezTo>
                      <a:pt x="36335" y="2676"/>
                      <a:pt x="24475" y="17993"/>
                      <a:pt x="20018" y="20559"/>
                    </a:cubicBezTo>
                    <a:cubicBezTo>
                      <a:pt x="13389" y="24370"/>
                      <a:pt x="7907" y="24551"/>
                      <a:pt x="7907" y="24551"/>
                    </a:cubicBezTo>
                    <a:cubicBezTo>
                      <a:pt x="11254" y="31588"/>
                      <a:pt x="12168" y="34472"/>
                      <a:pt x="24911" y="35831"/>
                    </a:cubicBezTo>
                    <a:cubicBezTo>
                      <a:pt x="-4131" y="52685"/>
                      <a:pt x="-7427" y="79570"/>
                      <a:pt x="14870" y="102475"/>
                    </a:cubicBezTo>
                    <a:cubicBezTo>
                      <a:pt x="16321" y="99723"/>
                      <a:pt x="21303" y="93482"/>
                      <a:pt x="24245" y="91080"/>
                    </a:cubicBezTo>
                    <a:cubicBezTo>
                      <a:pt x="23929" y="90883"/>
                      <a:pt x="24616" y="104317"/>
                      <a:pt x="32907" y="111160"/>
                    </a:cubicBezTo>
                    <a:cubicBezTo>
                      <a:pt x="35596" y="113380"/>
                      <a:pt x="36907" y="125731"/>
                      <a:pt x="40791" y="129616"/>
                    </a:cubicBezTo>
                    <a:cubicBezTo>
                      <a:pt x="44339" y="133159"/>
                      <a:pt x="49317" y="137015"/>
                      <a:pt x="49317" y="137015"/>
                    </a:cubicBezTo>
                    <a:cubicBezTo>
                      <a:pt x="49317" y="137015"/>
                      <a:pt x="53184" y="127218"/>
                      <a:pt x="58849" y="125690"/>
                    </a:cubicBezTo>
                    <a:cubicBezTo>
                      <a:pt x="64557" y="124153"/>
                      <a:pt x="75217" y="121690"/>
                      <a:pt x="78734" y="120791"/>
                    </a:cubicBezTo>
                    <a:cubicBezTo>
                      <a:pt x="85812" y="118987"/>
                      <a:pt x="98415" y="106793"/>
                      <a:pt x="98415" y="106793"/>
                    </a:cubicBezTo>
                    <a:lnTo>
                      <a:pt x="96203" y="121706"/>
                    </a:lnTo>
                    <a:cubicBezTo>
                      <a:pt x="134411" y="110752"/>
                      <a:pt x="143133" y="89774"/>
                      <a:pt x="133348" y="61468"/>
                    </a:cubicBezTo>
                    <a:lnTo>
                      <a:pt x="133348" y="61468"/>
                    </a:lnTo>
                    <a:cubicBezTo>
                      <a:pt x="142744" y="66193"/>
                      <a:pt x="153062" y="60001"/>
                      <a:pt x="155188" y="59371"/>
                    </a:cubicBezTo>
                    <a:cubicBezTo>
                      <a:pt x="155188" y="59371"/>
                      <a:pt x="150689" y="56833"/>
                      <a:pt x="147645" y="50732"/>
                    </a:cubicBezTo>
                    <a:cubicBezTo>
                      <a:pt x="145600" y="46629"/>
                      <a:pt x="145032" y="39378"/>
                      <a:pt x="144704" y="35988"/>
                    </a:cubicBezTo>
                    <a:lnTo>
                      <a:pt x="143794" y="26702"/>
                    </a:lnTo>
                    <a:cubicBezTo>
                      <a:pt x="143794" y="26702"/>
                      <a:pt x="139474" y="37129"/>
                      <a:pt x="138449" y="40033"/>
                    </a:cubicBezTo>
                    <a:cubicBezTo>
                      <a:pt x="137425" y="42938"/>
                      <a:pt x="138812" y="53262"/>
                      <a:pt x="138812" y="53262"/>
                    </a:cubicBezTo>
                    <a:cubicBezTo>
                      <a:pt x="132609" y="51490"/>
                      <a:pt x="126360" y="49842"/>
                      <a:pt x="120887" y="46003"/>
                    </a:cubicBezTo>
                    <a:cubicBezTo>
                      <a:pt x="120887" y="46003"/>
                      <a:pt x="127448" y="66947"/>
                      <a:pt x="128157" y="76925"/>
                    </a:cubicBezTo>
                    <a:cubicBezTo>
                      <a:pt x="128541" y="82318"/>
                      <a:pt x="126270" y="91896"/>
                      <a:pt x="123700" y="96881"/>
                    </a:cubicBezTo>
                    <a:cubicBezTo>
                      <a:pt x="120972" y="102162"/>
                      <a:pt x="107708" y="110262"/>
                      <a:pt x="107708" y="110262"/>
                    </a:cubicBezTo>
                    <a:cubicBezTo>
                      <a:pt x="107708" y="110262"/>
                      <a:pt x="110893" y="96860"/>
                      <a:pt x="110833" y="92258"/>
                    </a:cubicBezTo>
                    <a:cubicBezTo>
                      <a:pt x="110744" y="85729"/>
                      <a:pt x="107542" y="69139"/>
                      <a:pt x="107542" y="69139"/>
                    </a:cubicBezTo>
                    <a:cubicBezTo>
                      <a:pt x="107542" y="69139"/>
                      <a:pt x="102957" y="86145"/>
                      <a:pt x="99315" y="91212"/>
                    </a:cubicBezTo>
                    <a:cubicBezTo>
                      <a:pt x="95166" y="96976"/>
                      <a:pt x="87563" y="107143"/>
                      <a:pt x="87563" y="107143"/>
                    </a:cubicBezTo>
                    <a:cubicBezTo>
                      <a:pt x="89693" y="90883"/>
                      <a:pt x="87644" y="83578"/>
                      <a:pt x="85053" y="77428"/>
                    </a:cubicBezTo>
                    <a:cubicBezTo>
                      <a:pt x="85053" y="77428"/>
                      <a:pt x="81275" y="104028"/>
                      <a:pt x="72438" y="112721"/>
                    </a:cubicBezTo>
                    <a:cubicBezTo>
                      <a:pt x="70231" y="114892"/>
                      <a:pt x="61859" y="116626"/>
                      <a:pt x="57074" y="118641"/>
                    </a:cubicBezTo>
                    <a:cubicBezTo>
                      <a:pt x="51763" y="120878"/>
                      <a:pt x="50128" y="123288"/>
                      <a:pt x="50128" y="123288"/>
                    </a:cubicBezTo>
                    <a:cubicBezTo>
                      <a:pt x="50128" y="123288"/>
                      <a:pt x="45120" y="111971"/>
                      <a:pt x="43724" y="109355"/>
                    </a:cubicBezTo>
                    <a:cubicBezTo>
                      <a:pt x="40642" y="103567"/>
                      <a:pt x="34520" y="97482"/>
                      <a:pt x="32433" y="91410"/>
                    </a:cubicBezTo>
                    <a:cubicBezTo>
                      <a:pt x="29363" y="82482"/>
                      <a:pt x="44164" y="63289"/>
                      <a:pt x="44164" y="63289"/>
                    </a:cubicBezTo>
                    <a:cubicBezTo>
                      <a:pt x="38687" y="63371"/>
                      <a:pt x="33201" y="68574"/>
                      <a:pt x="27293" y="74313"/>
                    </a:cubicBezTo>
                    <a:cubicBezTo>
                      <a:pt x="22465" y="78997"/>
                      <a:pt x="16953" y="83945"/>
                      <a:pt x="14294" y="87513"/>
                    </a:cubicBezTo>
                    <a:cubicBezTo>
                      <a:pt x="14294" y="87513"/>
                      <a:pt x="9564" y="73563"/>
                      <a:pt x="9640" y="69427"/>
                    </a:cubicBezTo>
                    <a:cubicBezTo>
                      <a:pt x="9751" y="63565"/>
                      <a:pt x="12479" y="57686"/>
                      <a:pt x="16206" y="52656"/>
                    </a:cubicBezTo>
                    <a:cubicBezTo>
                      <a:pt x="22255" y="44495"/>
                      <a:pt x="48851" y="27732"/>
                      <a:pt x="48851" y="27732"/>
                    </a:cubicBezTo>
                    <a:cubicBezTo>
                      <a:pt x="41530" y="29326"/>
                      <a:pt x="34904" y="31431"/>
                      <a:pt x="21022" y="28164"/>
                    </a:cubicBezTo>
                    <a:cubicBezTo>
                      <a:pt x="21022" y="28164"/>
                      <a:pt x="32010" y="17746"/>
                      <a:pt x="33807" y="15299"/>
                    </a:cubicBezTo>
                    <a:cubicBezTo>
                      <a:pt x="39323" y="7793"/>
                      <a:pt x="37244" y="4946"/>
                      <a:pt x="38755" y="-105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C016847-5551-87C5-317B-626574C46F56}"/>
                  </a:ext>
                </a:extLst>
              </p:cNvPr>
              <p:cNvSpPr/>
              <p:nvPr/>
            </p:nvSpPr>
            <p:spPr>
              <a:xfrm>
                <a:off x="11352011" y="237987"/>
                <a:ext cx="48001" cy="26765"/>
              </a:xfrm>
              <a:custGeom>
                <a:avLst/>
                <a:gdLst>
                  <a:gd name="connsiteX0" fmla="*/ 2503 w 48001"/>
                  <a:gd name="connsiteY0" fmla="*/ -105 h 26765"/>
                  <a:gd name="connsiteX1" fmla="*/ 48314 w 48001"/>
                  <a:gd name="connsiteY1" fmla="*/ 10470 h 26765"/>
                  <a:gd name="connsiteX2" fmla="*/ 2503 w 48001"/>
                  <a:gd name="connsiteY2" fmla="*/ -105 h 26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001" h="26765">
                    <a:moveTo>
                      <a:pt x="2503" y="-105"/>
                    </a:moveTo>
                    <a:cubicBezTo>
                      <a:pt x="-10833" y="25981"/>
                      <a:pt x="40766" y="39172"/>
                      <a:pt x="48314" y="10470"/>
                    </a:cubicBezTo>
                    <a:cubicBezTo>
                      <a:pt x="34465" y="9683"/>
                      <a:pt x="19963" y="7644"/>
                      <a:pt x="2503" y="-105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8BFAB21-2035-59AC-7696-1BFB805C6B6B}"/>
                  </a:ext>
                </a:extLst>
              </p:cNvPr>
              <p:cNvSpPr/>
              <p:nvPr/>
            </p:nvSpPr>
            <p:spPr>
              <a:xfrm>
                <a:off x="11390224" y="172122"/>
                <a:ext cx="13080" cy="18279"/>
              </a:xfrm>
              <a:custGeom>
                <a:avLst/>
                <a:gdLst>
                  <a:gd name="connsiteX0" fmla="*/ 321 w 13080"/>
                  <a:gd name="connsiteY0" fmla="*/ 13355 h 18279"/>
                  <a:gd name="connsiteX1" fmla="*/ 5682 w 13080"/>
                  <a:gd name="connsiteY1" fmla="*/ 17989 h 18279"/>
                  <a:gd name="connsiteX2" fmla="*/ 13401 w 13080"/>
                  <a:gd name="connsiteY2" fmla="*/ 16939 h 18279"/>
                  <a:gd name="connsiteX3" fmla="*/ 11732 w 13080"/>
                  <a:gd name="connsiteY3" fmla="*/ -133 h 1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80" h="18279">
                    <a:moveTo>
                      <a:pt x="321" y="13355"/>
                    </a:moveTo>
                    <a:cubicBezTo>
                      <a:pt x="321" y="13355"/>
                      <a:pt x="3206" y="17309"/>
                      <a:pt x="5682" y="17989"/>
                    </a:cubicBezTo>
                    <a:cubicBezTo>
                      <a:pt x="8154" y="18665"/>
                      <a:pt x="13401" y="16939"/>
                      <a:pt x="13401" y="16939"/>
                    </a:cubicBezTo>
                    <a:lnTo>
                      <a:pt x="11732" y="-133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9" name="Graphic 22">
                <a:extLst>
                  <a:ext uri="{FF2B5EF4-FFF2-40B4-BE49-F238E27FC236}">
                    <a16:creationId xmlns:a16="http://schemas.microsoft.com/office/drawing/2014/main" id="{C438FA6A-1B2D-B05C-D348-15FD5826A071}"/>
                  </a:ext>
                </a:extLst>
              </p:cNvPr>
              <p:cNvGrpSpPr/>
              <p:nvPr/>
            </p:nvGrpSpPr>
            <p:grpSpPr>
              <a:xfrm>
                <a:off x="11368843" y="195200"/>
                <a:ext cx="42966" cy="20939"/>
                <a:chOff x="11368843" y="195200"/>
                <a:chExt cx="42966" cy="20939"/>
              </a:xfrm>
              <a:solidFill>
                <a:srgbClr val="D5112D"/>
              </a:solidFill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56B78938-E908-A5A7-BD12-DAC47DBDB6B8}"/>
                    </a:ext>
                  </a:extLst>
                </p:cNvPr>
                <p:cNvSpPr/>
                <p:nvPr/>
              </p:nvSpPr>
              <p:spPr>
                <a:xfrm>
                  <a:off x="11368843" y="195200"/>
                  <a:ext cx="19378" cy="15495"/>
                </a:xfrm>
                <a:custGeom>
                  <a:avLst/>
                  <a:gdLst>
                    <a:gd name="connsiteX0" fmla="*/ 17261 w 19378"/>
                    <a:gd name="connsiteY0" fmla="*/ 9495 h 15495"/>
                    <a:gd name="connsiteX1" fmla="*/ 7572 w 19378"/>
                    <a:gd name="connsiteY1" fmla="*/ 13748 h 15495"/>
                    <a:gd name="connsiteX2" fmla="*/ 2118 w 19378"/>
                    <a:gd name="connsiteY2" fmla="*/ 6000 h 15495"/>
                    <a:gd name="connsiteX3" fmla="*/ 11807 w 19378"/>
                    <a:gd name="connsiteY3" fmla="*/ 1747 h 15495"/>
                    <a:gd name="connsiteX4" fmla="*/ 17261 w 19378"/>
                    <a:gd name="connsiteY4" fmla="*/ 9495 h 1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78" h="15495">
                      <a:moveTo>
                        <a:pt x="17261" y="9495"/>
                      </a:moveTo>
                      <a:cubicBezTo>
                        <a:pt x="16091" y="12809"/>
                        <a:pt x="11753" y="14713"/>
                        <a:pt x="7572" y="13748"/>
                      </a:cubicBezTo>
                      <a:cubicBezTo>
                        <a:pt x="3390" y="12783"/>
                        <a:pt x="948" y="9314"/>
                        <a:pt x="2118" y="6000"/>
                      </a:cubicBezTo>
                      <a:cubicBezTo>
                        <a:pt x="3288" y="2686"/>
                        <a:pt x="7626" y="782"/>
                        <a:pt x="11807" y="1747"/>
                      </a:cubicBezTo>
                      <a:cubicBezTo>
                        <a:pt x="15989" y="2713"/>
                        <a:pt x="18431" y="6181"/>
                        <a:pt x="17261" y="9495"/>
                      </a:cubicBezTo>
                      <a:close/>
                    </a:path>
                  </a:pathLst>
                </a:custGeom>
                <a:solidFill>
                  <a:srgbClr val="D5112D"/>
                </a:solidFill>
                <a:ln w="3099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A77E7429-6FC5-3F85-D91E-DD9C2255EEBA}"/>
                    </a:ext>
                  </a:extLst>
                </p:cNvPr>
                <p:cNvSpPr/>
                <p:nvPr/>
              </p:nvSpPr>
              <p:spPr>
                <a:xfrm>
                  <a:off x="11392431" y="200644"/>
                  <a:ext cx="19378" cy="15495"/>
                </a:xfrm>
                <a:custGeom>
                  <a:avLst/>
                  <a:gdLst>
                    <a:gd name="connsiteX0" fmla="*/ 17261 w 19378"/>
                    <a:gd name="connsiteY0" fmla="*/ 9495 h 15495"/>
                    <a:gd name="connsiteX1" fmla="*/ 7572 w 19378"/>
                    <a:gd name="connsiteY1" fmla="*/ 13748 h 15495"/>
                    <a:gd name="connsiteX2" fmla="*/ 2118 w 19378"/>
                    <a:gd name="connsiteY2" fmla="*/ 6000 h 15495"/>
                    <a:gd name="connsiteX3" fmla="*/ 11807 w 19378"/>
                    <a:gd name="connsiteY3" fmla="*/ 1747 h 15495"/>
                    <a:gd name="connsiteX4" fmla="*/ 17261 w 19378"/>
                    <a:gd name="connsiteY4" fmla="*/ 9495 h 1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78" h="15495">
                      <a:moveTo>
                        <a:pt x="17261" y="9495"/>
                      </a:moveTo>
                      <a:cubicBezTo>
                        <a:pt x="16091" y="12809"/>
                        <a:pt x="11753" y="14713"/>
                        <a:pt x="7572" y="13748"/>
                      </a:cubicBezTo>
                      <a:cubicBezTo>
                        <a:pt x="3390" y="12783"/>
                        <a:pt x="948" y="9314"/>
                        <a:pt x="2118" y="6000"/>
                      </a:cubicBezTo>
                      <a:cubicBezTo>
                        <a:pt x="3288" y="2686"/>
                        <a:pt x="7626" y="782"/>
                        <a:pt x="11807" y="1747"/>
                      </a:cubicBezTo>
                      <a:cubicBezTo>
                        <a:pt x="15989" y="2713"/>
                        <a:pt x="18431" y="6181"/>
                        <a:pt x="17261" y="9495"/>
                      </a:cubicBezTo>
                      <a:close/>
                    </a:path>
                  </a:pathLst>
                </a:custGeom>
                <a:solidFill>
                  <a:srgbClr val="D5112D"/>
                </a:solidFill>
                <a:ln w="3099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2EA2D7E-69F0-37C3-0962-657C4908D746}"/>
                  </a:ext>
                </a:extLst>
              </p:cNvPr>
              <p:cNvSpPr/>
              <p:nvPr/>
            </p:nvSpPr>
            <p:spPr>
              <a:xfrm>
                <a:off x="11356836" y="162784"/>
                <a:ext cx="87181" cy="26574"/>
              </a:xfrm>
              <a:custGeom>
                <a:avLst/>
                <a:gdLst>
                  <a:gd name="connsiteX0" fmla="*/ 11767 w 87181"/>
                  <a:gd name="connsiteY0" fmla="*/ -21 h 26574"/>
                  <a:gd name="connsiteX1" fmla="*/ 2000 w 87181"/>
                  <a:gd name="connsiteY1" fmla="*/ 1969 h 26574"/>
                  <a:gd name="connsiteX2" fmla="*/ 322 w 87181"/>
                  <a:gd name="connsiteY2" fmla="*/ 6723 h 26574"/>
                  <a:gd name="connsiteX3" fmla="*/ 5552 w 87181"/>
                  <a:gd name="connsiteY3" fmla="*/ 6772 h 26574"/>
                  <a:gd name="connsiteX4" fmla="*/ 11434 w 87181"/>
                  <a:gd name="connsiteY4" fmla="*/ 8132 h 26574"/>
                  <a:gd name="connsiteX5" fmla="*/ 24122 w 87181"/>
                  <a:gd name="connsiteY5" fmla="*/ 12729 h 26574"/>
                  <a:gd name="connsiteX6" fmla="*/ 38026 w 87181"/>
                  <a:gd name="connsiteY6" fmla="*/ 12083 h 26574"/>
                  <a:gd name="connsiteX7" fmla="*/ 26713 w 87181"/>
                  <a:gd name="connsiteY7" fmla="*/ 7868 h 26574"/>
                  <a:gd name="connsiteX8" fmla="*/ 11767 w 87181"/>
                  <a:gd name="connsiteY8" fmla="*/ -21 h 26574"/>
                  <a:gd name="connsiteX9" fmla="*/ 78377 w 87181"/>
                  <a:gd name="connsiteY9" fmla="*/ 15349 h 26574"/>
                  <a:gd name="connsiteX10" fmla="*/ 63034 w 87181"/>
                  <a:gd name="connsiteY10" fmla="*/ 16252 h 26574"/>
                  <a:gd name="connsiteX11" fmla="*/ 50381 w 87181"/>
                  <a:gd name="connsiteY11" fmla="*/ 14933 h 26574"/>
                  <a:gd name="connsiteX12" fmla="*/ 61766 w 87181"/>
                  <a:gd name="connsiteY12" fmla="*/ 21418 h 26574"/>
                  <a:gd name="connsiteX13" fmla="*/ 75546 w 87181"/>
                  <a:gd name="connsiteY13" fmla="*/ 22926 h 26574"/>
                  <a:gd name="connsiteX14" fmla="*/ 81280 w 87181"/>
                  <a:gd name="connsiteY14" fmla="*/ 24252 h 26574"/>
                  <a:gd name="connsiteX15" fmla="*/ 85754 w 87181"/>
                  <a:gd name="connsiteY15" fmla="*/ 26440 h 26574"/>
                  <a:gd name="connsiteX16" fmla="*/ 87431 w 87181"/>
                  <a:gd name="connsiteY16" fmla="*/ 21686 h 26574"/>
                  <a:gd name="connsiteX17" fmla="*/ 80439 w 87181"/>
                  <a:gd name="connsiteY17" fmla="*/ 15827 h 26574"/>
                  <a:gd name="connsiteX18" fmla="*/ 78377 w 87181"/>
                  <a:gd name="connsiteY18" fmla="*/ 15349 h 2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7181" h="26574">
                    <a:moveTo>
                      <a:pt x="11767" y="-21"/>
                    </a:moveTo>
                    <a:cubicBezTo>
                      <a:pt x="8433" y="-384"/>
                      <a:pt x="4420" y="74"/>
                      <a:pt x="2000" y="1969"/>
                    </a:cubicBezTo>
                    <a:cubicBezTo>
                      <a:pt x="553" y="3102"/>
                      <a:pt x="322" y="6723"/>
                      <a:pt x="322" y="6723"/>
                    </a:cubicBezTo>
                    <a:lnTo>
                      <a:pt x="5552" y="6772"/>
                    </a:lnTo>
                    <a:lnTo>
                      <a:pt x="11434" y="8132"/>
                    </a:lnTo>
                    <a:lnTo>
                      <a:pt x="24122" y="12729"/>
                    </a:lnTo>
                    <a:lnTo>
                      <a:pt x="38026" y="12083"/>
                    </a:lnTo>
                    <a:cubicBezTo>
                      <a:pt x="38026" y="12083"/>
                      <a:pt x="30431" y="9570"/>
                      <a:pt x="26713" y="7868"/>
                    </a:cubicBezTo>
                    <a:cubicBezTo>
                      <a:pt x="21697" y="5569"/>
                      <a:pt x="17484" y="601"/>
                      <a:pt x="11767" y="-21"/>
                    </a:cubicBezTo>
                    <a:close/>
                    <a:moveTo>
                      <a:pt x="78377" y="15349"/>
                    </a:moveTo>
                    <a:cubicBezTo>
                      <a:pt x="73578" y="14357"/>
                      <a:pt x="68076" y="16416"/>
                      <a:pt x="63034" y="16252"/>
                    </a:cubicBezTo>
                    <a:cubicBezTo>
                      <a:pt x="58769" y="16107"/>
                      <a:pt x="50381" y="14933"/>
                      <a:pt x="50381" y="14933"/>
                    </a:cubicBezTo>
                    <a:lnTo>
                      <a:pt x="61766" y="21418"/>
                    </a:lnTo>
                    <a:lnTo>
                      <a:pt x="75546" y="22926"/>
                    </a:lnTo>
                    <a:lnTo>
                      <a:pt x="81280" y="24252"/>
                    </a:lnTo>
                    <a:lnTo>
                      <a:pt x="85754" y="26440"/>
                    </a:lnTo>
                    <a:cubicBezTo>
                      <a:pt x="85754" y="26440"/>
                      <a:pt x="87922" y="23268"/>
                      <a:pt x="87431" y="21686"/>
                    </a:cubicBezTo>
                    <a:cubicBezTo>
                      <a:pt x="86616" y="19045"/>
                      <a:pt x="83508" y="16940"/>
                      <a:pt x="80439" y="15827"/>
                    </a:cubicBezTo>
                    <a:cubicBezTo>
                      <a:pt x="79777" y="15588"/>
                      <a:pt x="79064" y="15494"/>
                      <a:pt x="78377" y="15349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D06C3EFC-0F9E-411F-A508-7543A45A5226}"/>
                  </a:ext>
                </a:extLst>
              </p:cNvPr>
              <p:cNvSpPr/>
              <p:nvPr/>
            </p:nvSpPr>
            <p:spPr>
              <a:xfrm>
                <a:off x="11357054" y="136614"/>
                <a:ext cx="92385" cy="41946"/>
              </a:xfrm>
              <a:custGeom>
                <a:avLst/>
                <a:gdLst>
                  <a:gd name="connsiteX0" fmla="*/ 92709 w 92385"/>
                  <a:gd name="connsiteY0" fmla="*/ 41804 h 41946"/>
                  <a:gd name="connsiteX1" fmla="*/ 90310 w 92385"/>
                  <a:gd name="connsiteY1" fmla="*/ 29947 h 41946"/>
                  <a:gd name="connsiteX2" fmla="*/ 84406 w 92385"/>
                  <a:gd name="connsiteY2" fmla="*/ 20204 h 41946"/>
                  <a:gd name="connsiteX3" fmla="*/ 79296 w 92385"/>
                  <a:gd name="connsiteY3" fmla="*/ 16134 h 41946"/>
                  <a:gd name="connsiteX4" fmla="*/ 73797 w 92385"/>
                  <a:gd name="connsiteY4" fmla="*/ 24538 h 41946"/>
                  <a:gd name="connsiteX5" fmla="*/ 68448 w 92385"/>
                  <a:gd name="connsiteY5" fmla="*/ 7792 h 41946"/>
                  <a:gd name="connsiteX6" fmla="*/ 57421 w 92385"/>
                  <a:gd name="connsiteY6" fmla="*/ -143 h 41946"/>
                  <a:gd name="connsiteX7" fmla="*/ 43419 w 92385"/>
                  <a:gd name="connsiteY7" fmla="*/ 1876 h 41946"/>
                  <a:gd name="connsiteX8" fmla="*/ 27756 w 92385"/>
                  <a:gd name="connsiteY8" fmla="*/ 13654 h 41946"/>
                  <a:gd name="connsiteX9" fmla="*/ 28721 w 92385"/>
                  <a:gd name="connsiteY9" fmla="*/ 4179 h 41946"/>
                  <a:gd name="connsiteX10" fmla="*/ 21707 w 92385"/>
                  <a:gd name="connsiteY10" fmla="*/ 5382 h 41946"/>
                  <a:gd name="connsiteX11" fmla="*/ 10240 w 92385"/>
                  <a:gd name="connsiteY11" fmla="*/ 11017 h 41946"/>
                  <a:gd name="connsiteX12" fmla="*/ 323 w 92385"/>
                  <a:gd name="connsiteY12" fmla="*/ 19961 h 41946"/>
                  <a:gd name="connsiteX13" fmla="*/ 20221 w 92385"/>
                  <a:gd name="connsiteY13" fmla="*/ 12690 h 41946"/>
                  <a:gd name="connsiteX14" fmla="*/ 24742 w 92385"/>
                  <a:gd name="connsiteY14" fmla="*/ 21383 h 41946"/>
                  <a:gd name="connsiteX15" fmla="*/ 39406 w 92385"/>
                  <a:gd name="connsiteY15" fmla="*/ 11792 h 41946"/>
                  <a:gd name="connsiteX16" fmla="*/ 55172 w 92385"/>
                  <a:gd name="connsiteY16" fmla="*/ 6230 h 41946"/>
                  <a:gd name="connsiteX17" fmla="*/ 64738 w 92385"/>
                  <a:gd name="connsiteY17" fmla="*/ 17926 h 41946"/>
                  <a:gd name="connsiteX18" fmla="*/ 72060 w 92385"/>
                  <a:gd name="connsiteY18" fmla="*/ 32423 h 41946"/>
                  <a:gd name="connsiteX19" fmla="*/ 82314 w 92385"/>
                  <a:gd name="connsiteY19" fmla="*/ 27006 h 41946"/>
                  <a:gd name="connsiteX20" fmla="*/ 92709 w 92385"/>
                  <a:gd name="connsiteY20" fmla="*/ 41804 h 4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2385" h="41946">
                    <a:moveTo>
                      <a:pt x="92709" y="41804"/>
                    </a:moveTo>
                    <a:cubicBezTo>
                      <a:pt x="92709" y="41804"/>
                      <a:pt x="92397" y="35608"/>
                      <a:pt x="90310" y="29947"/>
                    </a:cubicBezTo>
                    <a:cubicBezTo>
                      <a:pt x="89268" y="27125"/>
                      <a:pt x="86865" y="22923"/>
                      <a:pt x="84406" y="20204"/>
                    </a:cubicBezTo>
                    <a:cubicBezTo>
                      <a:pt x="81874" y="17411"/>
                      <a:pt x="79296" y="16134"/>
                      <a:pt x="79296" y="16134"/>
                    </a:cubicBezTo>
                    <a:cubicBezTo>
                      <a:pt x="79202" y="19356"/>
                      <a:pt x="75624" y="22293"/>
                      <a:pt x="73797" y="24538"/>
                    </a:cubicBezTo>
                    <a:cubicBezTo>
                      <a:pt x="73797" y="24538"/>
                      <a:pt x="72273" y="12212"/>
                      <a:pt x="68448" y="7792"/>
                    </a:cubicBezTo>
                    <a:cubicBezTo>
                      <a:pt x="65498" y="4385"/>
                      <a:pt x="57362" y="-159"/>
                      <a:pt x="57421" y="-143"/>
                    </a:cubicBezTo>
                    <a:cubicBezTo>
                      <a:pt x="57481" y="-130"/>
                      <a:pt x="48175" y="286"/>
                      <a:pt x="43419" y="1876"/>
                    </a:cubicBezTo>
                    <a:cubicBezTo>
                      <a:pt x="37255" y="3936"/>
                      <a:pt x="27756" y="13654"/>
                      <a:pt x="27756" y="13654"/>
                    </a:cubicBezTo>
                    <a:cubicBezTo>
                      <a:pt x="27713" y="10968"/>
                      <a:pt x="26655" y="6931"/>
                      <a:pt x="28721" y="4179"/>
                    </a:cubicBezTo>
                    <a:cubicBezTo>
                      <a:pt x="28721" y="4179"/>
                      <a:pt x="25698" y="4129"/>
                      <a:pt x="21707" y="5382"/>
                    </a:cubicBezTo>
                    <a:cubicBezTo>
                      <a:pt x="17822" y="6601"/>
                      <a:pt x="12998" y="9094"/>
                      <a:pt x="10240" y="11017"/>
                    </a:cubicBezTo>
                    <a:cubicBezTo>
                      <a:pt x="4712" y="14878"/>
                      <a:pt x="323" y="19961"/>
                      <a:pt x="323" y="19961"/>
                    </a:cubicBezTo>
                    <a:cubicBezTo>
                      <a:pt x="5194" y="19825"/>
                      <a:pt x="16029" y="11924"/>
                      <a:pt x="20221" y="12690"/>
                    </a:cubicBezTo>
                    <a:cubicBezTo>
                      <a:pt x="23777" y="13341"/>
                      <a:pt x="21310" y="21028"/>
                      <a:pt x="24742" y="21383"/>
                    </a:cubicBezTo>
                    <a:cubicBezTo>
                      <a:pt x="29421" y="21860"/>
                      <a:pt x="33587" y="15936"/>
                      <a:pt x="39406" y="11792"/>
                    </a:cubicBezTo>
                    <a:cubicBezTo>
                      <a:pt x="44572" y="8117"/>
                      <a:pt x="51744" y="5320"/>
                      <a:pt x="55172" y="6230"/>
                    </a:cubicBezTo>
                    <a:cubicBezTo>
                      <a:pt x="58625" y="7141"/>
                      <a:pt x="62911" y="12595"/>
                      <a:pt x="64738" y="17926"/>
                    </a:cubicBezTo>
                    <a:cubicBezTo>
                      <a:pt x="66894" y="24225"/>
                      <a:pt x="68482" y="31010"/>
                      <a:pt x="72060" y="32423"/>
                    </a:cubicBezTo>
                    <a:cubicBezTo>
                      <a:pt x="75612" y="33828"/>
                      <a:pt x="78694" y="26021"/>
                      <a:pt x="82314" y="27006"/>
                    </a:cubicBezTo>
                    <a:cubicBezTo>
                      <a:pt x="86609" y="28168"/>
                      <a:pt x="88602" y="40061"/>
                      <a:pt x="92709" y="41804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2C93FFD-B029-41E3-857D-036D812974C9}"/>
                  </a:ext>
                </a:extLst>
              </p:cNvPr>
              <p:cNvSpPr/>
              <p:nvPr/>
            </p:nvSpPr>
            <p:spPr>
              <a:xfrm>
                <a:off x="11301728" y="136716"/>
                <a:ext cx="172317" cy="183442"/>
              </a:xfrm>
              <a:custGeom>
                <a:avLst/>
                <a:gdLst>
                  <a:gd name="connsiteX0" fmla="*/ 133352 w 172317"/>
                  <a:gd name="connsiteY0" fmla="*/ 107781 h 183442"/>
                  <a:gd name="connsiteX1" fmla="*/ 155192 w 172317"/>
                  <a:gd name="connsiteY1" fmla="*/ 105684 h 183442"/>
                  <a:gd name="connsiteX2" fmla="*/ 147648 w 172317"/>
                  <a:gd name="connsiteY2" fmla="*/ 97045 h 183442"/>
                  <a:gd name="connsiteX3" fmla="*/ 144707 w 172317"/>
                  <a:gd name="connsiteY3" fmla="*/ 82301 h 183442"/>
                  <a:gd name="connsiteX4" fmla="*/ 150432 w 172317"/>
                  <a:gd name="connsiteY4" fmla="*/ 68681 h 183442"/>
                  <a:gd name="connsiteX5" fmla="*/ 165053 w 172317"/>
                  <a:gd name="connsiteY5" fmla="*/ 63149 h 183442"/>
                  <a:gd name="connsiteX6" fmla="*/ 172118 w 172317"/>
                  <a:gd name="connsiteY6" fmla="*/ 52186 h 183442"/>
                  <a:gd name="connsiteX7" fmla="*/ 170842 w 172317"/>
                  <a:gd name="connsiteY7" fmla="*/ 37211 h 183442"/>
                  <a:gd name="connsiteX8" fmla="*/ 148485 w 172317"/>
                  <a:gd name="connsiteY8" fmla="*/ 41838 h 183442"/>
                  <a:gd name="connsiteX9" fmla="*/ 146086 w 172317"/>
                  <a:gd name="connsiteY9" fmla="*/ 29977 h 183442"/>
                  <a:gd name="connsiteX10" fmla="*/ 140182 w 172317"/>
                  <a:gd name="connsiteY10" fmla="*/ 20238 h 183442"/>
                  <a:gd name="connsiteX11" fmla="*/ 135072 w 172317"/>
                  <a:gd name="connsiteY11" fmla="*/ 16168 h 183442"/>
                  <a:gd name="connsiteX12" fmla="*/ 129573 w 172317"/>
                  <a:gd name="connsiteY12" fmla="*/ 24572 h 183442"/>
                  <a:gd name="connsiteX13" fmla="*/ 124224 w 172317"/>
                  <a:gd name="connsiteY13" fmla="*/ 7825 h 183442"/>
                  <a:gd name="connsiteX14" fmla="*/ 113198 w 172317"/>
                  <a:gd name="connsiteY14" fmla="*/ -113 h 183442"/>
                  <a:gd name="connsiteX15" fmla="*/ 99195 w 172317"/>
                  <a:gd name="connsiteY15" fmla="*/ 1905 h 183442"/>
                  <a:gd name="connsiteX16" fmla="*/ 83532 w 172317"/>
                  <a:gd name="connsiteY16" fmla="*/ 13688 h 183442"/>
                  <a:gd name="connsiteX17" fmla="*/ 84497 w 172317"/>
                  <a:gd name="connsiteY17" fmla="*/ 4212 h 183442"/>
                  <a:gd name="connsiteX18" fmla="*/ 77483 w 172317"/>
                  <a:gd name="connsiteY18" fmla="*/ 5415 h 183442"/>
                  <a:gd name="connsiteX19" fmla="*/ 66016 w 172317"/>
                  <a:gd name="connsiteY19" fmla="*/ 11047 h 183442"/>
                  <a:gd name="connsiteX20" fmla="*/ 56099 w 172317"/>
                  <a:gd name="connsiteY20" fmla="*/ 19995 h 183442"/>
                  <a:gd name="connsiteX21" fmla="*/ 40343 w 172317"/>
                  <a:gd name="connsiteY21" fmla="*/ 6359 h 183442"/>
                  <a:gd name="connsiteX22" fmla="*/ 29294 w 172317"/>
                  <a:gd name="connsiteY22" fmla="*/ 18421 h 183442"/>
                  <a:gd name="connsiteX23" fmla="*/ 27941 w 172317"/>
                  <a:gd name="connsiteY23" fmla="*/ 30731 h 183442"/>
                  <a:gd name="connsiteX24" fmla="*/ 36573 w 172317"/>
                  <a:gd name="connsiteY24" fmla="*/ 41763 h 183442"/>
                  <a:gd name="connsiteX25" fmla="*/ 32325 w 172317"/>
                  <a:gd name="connsiteY25" fmla="*/ 55733 h 183442"/>
                  <a:gd name="connsiteX26" fmla="*/ 20022 w 172317"/>
                  <a:gd name="connsiteY26" fmla="*/ 66873 h 183442"/>
                  <a:gd name="connsiteX27" fmla="*/ 7911 w 172317"/>
                  <a:gd name="connsiteY27" fmla="*/ 70865 h 183442"/>
                  <a:gd name="connsiteX28" fmla="*/ 24914 w 172317"/>
                  <a:gd name="connsiteY28" fmla="*/ 82145 h 183442"/>
                  <a:gd name="connsiteX29" fmla="*/ 14874 w 172317"/>
                  <a:gd name="connsiteY29" fmla="*/ 148789 h 183442"/>
                  <a:gd name="connsiteX30" fmla="*/ 24248 w 172317"/>
                  <a:gd name="connsiteY30" fmla="*/ 137394 h 183442"/>
                  <a:gd name="connsiteX31" fmla="*/ 32910 w 172317"/>
                  <a:gd name="connsiteY31" fmla="*/ 157473 h 183442"/>
                  <a:gd name="connsiteX32" fmla="*/ 40795 w 172317"/>
                  <a:gd name="connsiteY32" fmla="*/ 175929 h 183442"/>
                  <a:gd name="connsiteX33" fmla="*/ 49320 w 172317"/>
                  <a:gd name="connsiteY33" fmla="*/ 183328 h 183442"/>
                  <a:gd name="connsiteX34" fmla="*/ 58853 w 172317"/>
                  <a:gd name="connsiteY34" fmla="*/ 172003 h 183442"/>
                  <a:gd name="connsiteX35" fmla="*/ 78738 w 172317"/>
                  <a:gd name="connsiteY35" fmla="*/ 167105 h 183442"/>
                  <a:gd name="connsiteX36" fmla="*/ 98418 w 172317"/>
                  <a:gd name="connsiteY36" fmla="*/ 153106 h 183442"/>
                  <a:gd name="connsiteX37" fmla="*/ 96207 w 172317"/>
                  <a:gd name="connsiteY37" fmla="*/ 168019 h 183442"/>
                  <a:gd name="connsiteX38" fmla="*/ 133352 w 172317"/>
                  <a:gd name="connsiteY38" fmla="*/ 107781 h 18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72317" h="183442">
                    <a:moveTo>
                      <a:pt x="133352" y="107781"/>
                    </a:moveTo>
                    <a:cubicBezTo>
                      <a:pt x="142748" y="112507"/>
                      <a:pt x="153066" y="106315"/>
                      <a:pt x="155192" y="105684"/>
                    </a:cubicBezTo>
                    <a:cubicBezTo>
                      <a:pt x="155192" y="105684"/>
                      <a:pt x="150692" y="103147"/>
                      <a:pt x="147648" y="97045"/>
                    </a:cubicBezTo>
                    <a:cubicBezTo>
                      <a:pt x="145604" y="92942"/>
                      <a:pt x="144895" y="85700"/>
                      <a:pt x="144707" y="82301"/>
                    </a:cubicBezTo>
                    <a:cubicBezTo>
                      <a:pt x="144003" y="69687"/>
                      <a:pt x="150227" y="67730"/>
                      <a:pt x="150432" y="68681"/>
                    </a:cubicBezTo>
                    <a:cubicBezTo>
                      <a:pt x="150432" y="68681"/>
                      <a:pt x="160767" y="65818"/>
                      <a:pt x="165053" y="63149"/>
                    </a:cubicBezTo>
                    <a:cubicBezTo>
                      <a:pt x="169117" y="60619"/>
                      <a:pt x="170996" y="56232"/>
                      <a:pt x="172118" y="52186"/>
                    </a:cubicBezTo>
                    <a:cubicBezTo>
                      <a:pt x="173796" y="46122"/>
                      <a:pt x="170842" y="37211"/>
                      <a:pt x="170842" y="37211"/>
                    </a:cubicBezTo>
                    <a:cubicBezTo>
                      <a:pt x="155824" y="36511"/>
                      <a:pt x="152003" y="38117"/>
                      <a:pt x="148485" y="41838"/>
                    </a:cubicBezTo>
                    <a:cubicBezTo>
                      <a:pt x="148485" y="41838"/>
                      <a:pt x="148174" y="35637"/>
                      <a:pt x="146086" y="29977"/>
                    </a:cubicBezTo>
                    <a:cubicBezTo>
                      <a:pt x="145044" y="27159"/>
                      <a:pt x="142641" y="22957"/>
                      <a:pt x="140182" y="20238"/>
                    </a:cubicBezTo>
                    <a:cubicBezTo>
                      <a:pt x="137650" y="17445"/>
                      <a:pt x="135072" y="16168"/>
                      <a:pt x="135072" y="16168"/>
                    </a:cubicBezTo>
                    <a:cubicBezTo>
                      <a:pt x="134978" y="19385"/>
                      <a:pt x="131401" y="22327"/>
                      <a:pt x="129573" y="24572"/>
                    </a:cubicBezTo>
                    <a:cubicBezTo>
                      <a:pt x="129573" y="24572"/>
                      <a:pt x="128049" y="12246"/>
                      <a:pt x="124224" y="7825"/>
                    </a:cubicBezTo>
                    <a:cubicBezTo>
                      <a:pt x="121275" y="4414"/>
                      <a:pt x="117501" y="1568"/>
                      <a:pt x="113198" y="-113"/>
                    </a:cubicBezTo>
                    <a:cubicBezTo>
                      <a:pt x="113142" y="-138"/>
                      <a:pt x="103951" y="319"/>
                      <a:pt x="99195" y="1905"/>
                    </a:cubicBezTo>
                    <a:cubicBezTo>
                      <a:pt x="93031" y="3965"/>
                      <a:pt x="83532" y="13688"/>
                      <a:pt x="83532" y="13688"/>
                    </a:cubicBezTo>
                    <a:cubicBezTo>
                      <a:pt x="83489" y="10998"/>
                      <a:pt x="82431" y="6964"/>
                      <a:pt x="84497" y="4212"/>
                    </a:cubicBezTo>
                    <a:cubicBezTo>
                      <a:pt x="84497" y="4212"/>
                      <a:pt x="81474" y="4163"/>
                      <a:pt x="77483" y="5415"/>
                    </a:cubicBezTo>
                    <a:cubicBezTo>
                      <a:pt x="73594" y="6635"/>
                      <a:pt x="68774" y="9127"/>
                      <a:pt x="66016" y="11047"/>
                    </a:cubicBezTo>
                    <a:cubicBezTo>
                      <a:pt x="60488" y="14907"/>
                      <a:pt x="56099" y="19995"/>
                      <a:pt x="56099" y="19995"/>
                    </a:cubicBezTo>
                    <a:cubicBezTo>
                      <a:pt x="55852" y="15121"/>
                      <a:pt x="53798" y="12316"/>
                      <a:pt x="40343" y="6359"/>
                    </a:cubicBezTo>
                    <a:cubicBezTo>
                      <a:pt x="40343" y="6359"/>
                      <a:pt x="31915" y="12579"/>
                      <a:pt x="29294" y="18421"/>
                    </a:cubicBezTo>
                    <a:cubicBezTo>
                      <a:pt x="27544" y="22314"/>
                      <a:pt x="26204" y="26829"/>
                      <a:pt x="27941" y="30731"/>
                    </a:cubicBezTo>
                    <a:cubicBezTo>
                      <a:pt x="29772" y="34846"/>
                      <a:pt x="36573" y="41763"/>
                      <a:pt x="36573" y="41763"/>
                    </a:cubicBezTo>
                    <a:cubicBezTo>
                      <a:pt x="37380" y="41047"/>
                      <a:pt x="41320" y="45409"/>
                      <a:pt x="32325" y="55733"/>
                    </a:cubicBezTo>
                    <a:cubicBezTo>
                      <a:pt x="29900" y="58510"/>
                      <a:pt x="24479" y="64306"/>
                      <a:pt x="20022" y="66873"/>
                    </a:cubicBezTo>
                    <a:cubicBezTo>
                      <a:pt x="13392" y="70684"/>
                      <a:pt x="7911" y="70865"/>
                      <a:pt x="7911" y="70865"/>
                    </a:cubicBezTo>
                    <a:cubicBezTo>
                      <a:pt x="11258" y="77901"/>
                      <a:pt x="12171" y="80785"/>
                      <a:pt x="24914" y="82145"/>
                    </a:cubicBezTo>
                    <a:cubicBezTo>
                      <a:pt x="-4128" y="98998"/>
                      <a:pt x="-7423" y="125883"/>
                      <a:pt x="14874" y="148789"/>
                    </a:cubicBezTo>
                    <a:cubicBezTo>
                      <a:pt x="16325" y="146037"/>
                      <a:pt x="21307" y="139795"/>
                      <a:pt x="24248" y="137394"/>
                    </a:cubicBezTo>
                    <a:cubicBezTo>
                      <a:pt x="23932" y="137196"/>
                      <a:pt x="24620" y="150630"/>
                      <a:pt x="32910" y="157473"/>
                    </a:cubicBezTo>
                    <a:cubicBezTo>
                      <a:pt x="35600" y="159693"/>
                      <a:pt x="36910" y="172044"/>
                      <a:pt x="40795" y="175929"/>
                    </a:cubicBezTo>
                    <a:cubicBezTo>
                      <a:pt x="44343" y="179472"/>
                      <a:pt x="49320" y="183328"/>
                      <a:pt x="49320" y="183328"/>
                    </a:cubicBezTo>
                    <a:cubicBezTo>
                      <a:pt x="49320" y="183328"/>
                      <a:pt x="53188" y="173532"/>
                      <a:pt x="58853" y="172003"/>
                    </a:cubicBezTo>
                    <a:cubicBezTo>
                      <a:pt x="64561" y="170467"/>
                      <a:pt x="75220" y="168003"/>
                      <a:pt x="78738" y="167105"/>
                    </a:cubicBezTo>
                    <a:cubicBezTo>
                      <a:pt x="85816" y="165300"/>
                      <a:pt x="98418" y="153106"/>
                      <a:pt x="98418" y="153106"/>
                    </a:cubicBezTo>
                    <a:lnTo>
                      <a:pt x="96207" y="168019"/>
                    </a:lnTo>
                    <a:cubicBezTo>
                      <a:pt x="134415" y="157065"/>
                      <a:pt x="143136" y="136088"/>
                      <a:pt x="133352" y="107781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25FAB91-2203-9411-7763-D26D0BBBFF25}"/>
                  </a:ext>
                </a:extLst>
              </p:cNvPr>
              <p:cNvSpPr/>
              <p:nvPr/>
            </p:nvSpPr>
            <p:spPr>
              <a:xfrm>
                <a:off x="11356080" y="166851"/>
                <a:ext cx="39889" cy="26372"/>
              </a:xfrm>
              <a:custGeom>
                <a:avLst/>
                <a:gdLst>
                  <a:gd name="connsiteX0" fmla="*/ 312 w 39889"/>
                  <a:gd name="connsiteY0" fmla="*/ 3469 h 26372"/>
                  <a:gd name="connsiteX1" fmla="*/ 4607 w 39889"/>
                  <a:gd name="connsiteY1" fmla="*/ 289 h 26372"/>
                  <a:gd name="connsiteX2" fmla="*/ 9516 w 39889"/>
                  <a:gd name="connsiteY2" fmla="*/ 41 h 26372"/>
                  <a:gd name="connsiteX3" fmla="*/ 12585 w 39889"/>
                  <a:gd name="connsiteY3" fmla="*/ 1265 h 26372"/>
                  <a:gd name="connsiteX4" fmla="*/ 16880 w 39889"/>
                  <a:gd name="connsiteY4" fmla="*/ 2979 h 26372"/>
                  <a:gd name="connsiteX5" fmla="*/ 20872 w 39889"/>
                  <a:gd name="connsiteY5" fmla="*/ 4202 h 26372"/>
                  <a:gd name="connsiteX6" fmla="*/ 27006 w 39889"/>
                  <a:gd name="connsiteY6" fmla="*/ 5183 h 26372"/>
                  <a:gd name="connsiteX7" fmla="*/ 30998 w 39889"/>
                  <a:gd name="connsiteY7" fmla="*/ 5430 h 26372"/>
                  <a:gd name="connsiteX8" fmla="*/ 35292 w 39889"/>
                  <a:gd name="connsiteY8" fmla="*/ 5916 h 26372"/>
                  <a:gd name="connsiteX9" fmla="*/ 40202 w 39889"/>
                  <a:gd name="connsiteY9" fmla="*/ 5673 h 26372"/>
                  <a:gd name="connsiteX10" fmla="*/ 38977 w 39889"/>
                  <a:gd name="connsiteY10" fmla="*/ 8858 h 26372"/>
                  <a:gd name="connsiteX11" fmla="*/ 37440 w 39889"/>
                  <a:gd name="connsiteY11" fmla="*/ 12281 h 26372"/>
                  <a:gd name="connsiteX12" fmla="*/ 34370 w 39889"/>
                  <a:gd name="connsiteY12" fmla="*/ 14975 h 26372"/>
                  <a:gd name="connsiteX13" fmla="*/ 30690 w 39889"/>
                  <a:gd name="connsiteY13" fmla="*/ 17670 h 26372"/>
                  <a:gd name="connsiteX14" fmla="*/ 28091 w 39889"/>
                  <a:gd name="connsiteY14" fmla="*/ 19787 h 26372"/>
                  <a:gd name="connsiteX15" fmla="*/ 25708 w 39889"/>
                  <a:gd name="connsiteY15" fmla="*/ 22580 h 26372"/>
                  <a:gd name="connsiteX16" fmla="*/ 24031 w 39889"/>
                  <a:gd name="connsiteY16" fmla="*/ 25274 h 26372"/>
                  <a:gd name="connsiteX17" fmla="*/ 24244 w 39889"/>
                  <a:gd name="connsiteY17" fmla="*/ 26238 h 26372"/>
                  <a:gd name="connsiteX18" fmla="*/ 23937 w 39889"/>
                  <a:gd name="connsiteY18" fmla="*/ 26238 h 2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89" h="26372">
                    <a:moveTo>
                      <a:pt x="312" y="3469"/>
                    </a:moveTo>
                    <a:cubicBezTo>
                      <a:pt x="312" y="3469"/>
                      <a:pt x="2809" y="902"/>
                      <a:pt x="4607" y="289"/>
                    </a:cubicBezTo>
                    <a:cubicBezTo>
                      <a:pt x="6114" y="-231"/>
                      <a:pt x="7911" y="-218"/>
                      <a:pt x="9516" y="41"/>
                    </a:cubicBezTo>
                    <a:cubicBezTo>
                      <a:pt x="10639" y="223"/>
                      <a:pt x="11561" y="857"/>
                      <a:pt x="12585" y="1265"/>
                    </a:cubicBezTo>
                    <a:cubicBezTo>
                      <a:pt x="14016" y="1838"/>
                      <a:pt x="15416" y="2464"/>
                      <a:pt x="16880" y="2979"/>
                    </a:cubicBezTo>
                    <a:cubicBezTo>
                      <a:pt x="18186" y="3440"/>
                      <a:pt x="19501" y="3889"/>
                      <a:pt x="20872" y="4202"/>
                    </a:cubicBezTo>
                    <a:cubicBezTo>
                      <a:pt x="22874" y="4668"/>
                      <a:pt x="24940" y="4956"/>
                      <a:pt x="27006" y="5183"/>
                    </a:cubicBezTo>
                    <a:cubicBezTo>
                      <a:pt x="28330" y="5327"/>
                      <a:pt x="29670" y="5310"/>
                      <a:pt x="30998" y="5430"/>
                    </a:cubicBezTo>
                    <a:cubicBezTo>
                      <a:pt x="32436" y="5554"/>
                      <a:pt x="33845" y="5871"/>
                      <a:pt x="35292" y="5916"/>
                    </a:cubicBezTo>
                    <a:cubicBezTo>
                      <a:pt x="36932" y="5970"/>
                      <a:pt x="40202" y="5673"/>
                      <a:pt x="40202" y="5673"/>
                    </a:cubicBezTo>
                    <a:cubicBezTo>
                      <a:pt x="40202" y="5673"/>
                      <a:pt x="39412" y="7803"/>
                      <a:pt x="38977" y="8858"/>
                    </a:cubicBezTo>
                    <a:cubicBezTo>
                      <a:pt x="38494" y="10007"/>
                      <a:pt x="38221" y="11243"/>
                      <a:pt x="37440" y="12281"/>
                    </a:cubicBezTo>
                    <a:cubicBezTo>
                      <a:pt x="36658" y="13323"/>
                      <a:pt x="35446" y="14118"/>
                      <a:pt x="34370" y="14975"/>
                    </a:cubicBezTo>
                    <a:cubicBezTo>
                      <a:pt x="33196" y="15919"/>
                      <a:pt x="31886" y="16747"/>
                      <a:pt x="30690" y="17670"/>
                    </a:cubicBezTo>
                    <a:cubicBezTo>
                      <a:pt x="29798" y="18358"/>
                      <a:pt x="28876" y="19021"/>
                      <a:pt x="28091" y="19787"/>
                    </a:cubicBezTo>
                    <a:cubicBezTo>
                      <a:pt x="27198" y="20656"/>
                      <a:pt x="26421" y="21608"/>
                      <a:pt x="25708" y="22580"/>
                    </a:cubicBezTo>
                    <a:cubicBezTo>
                      <a:pt x="25072" y="23445"/>
                      <a:pt x="24031" y="25274"/>
                      <a:pt x="24031" y="25274"/>
                    </a:cubicBezTo>
                    <a:lnTo>
                      <a:pt x="24244" y="26238"/>
                    </a:lnTo>
                    <a:lnTo>
                      <a:pt x="23937" y="26238"/>
                    </a:lnTo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61A9ADE-3868-E052-F4E0-0270F9E3DD7D}"/>
                  </a:ext>
                </a:extLst>
              </p:cNvPr>
              <p:cNvSpPr/>
              <p:nvPr/>
            </p:nvSpPr>
            <p:spPr>
              <a:xfrm>
                <a:off x="11415058" y="179776"/>
                <a:ext cx="20830" cy="16618"/>
              </a:xfrm>
              <a:custGeom>
                <a:avLst/>
                <a:gdLst>
                  <a:gd name="connsiteX0" fmla="*/ 21163 w 20830"/>
                  <a:gd name="connsiteY0" fmla="*/ 8179 h 16618"/>
                  <a:gd name="connsiteX1" fmla="*/ 10748 w 20830"/>
                  <a:gd name="connsiteY1" fmla="*/ 16488 h 16618"/>
                  <a:gd name="connsiteX2" fmla="*/ 332 w 20830"/>
                  <a:gd name="connsiteY2" fmla="*/ 8179 h 16618"/>
                  <a:gd name="connsiteX3" fmla="*/ 10748 w 20830"/>
                  <a:gd name="connsiteY3" fmla="*/ -131 h 16618"/>
                  <a:gd name="connsiteX4" fmla="*/ 21163 w 20830"/>
                  <a:gd name="connsiteY4" fmla="*/ 8179 h 16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30" h="16618">
                    <a:moveTo>
                      <a:pt x="21163" y="8179"/>
                    </a:moveTo>
                    <a:cubicBezTo>
                      <a:pt x="21163" y="12768"/>
                      <a:pt x="16500" y="16488"/>
                      <a:pt x="10748" y="16488"/>
                    </a:cubicBezTo>
                    <a:cubicBezTo>
                      <a:pt x="4995" y="16488"/>
                      <a:pt x="332" y="12768"/>
                      <a:pt x="332" y="8179"/>
                    </a:cubicBezTo>
                    <a:cubicBezTo>
                      <a:pt x="332" y="3590"/>
                      <a:pt x="4995" y="-131"/>
                      <a:pt x="10748" y="-131"/>
                    </a:cubicBezTo>
                    <a:cubicBezTo>
                      <a:pt x="16500" y="-131"/>
                      <a:pt x="21163" y="3590"/>
                      <a:pt x="21163" y="8179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2A2A11-5940-A890-D986-EC51A741BC00}"/>
                  </a:ext>
                </a:extLst>
              </p:cNvPr>
              <p:cNvSpPr/>
              <p:nvPr/>
            </p:nvSpPr>
            <p:spPr>
              <a:xfrm>
                <a:off x="11407008" y="175854"/>
                <a:ext cx="36617" cy="23721"/>
              </a:xfrm>
              <a:custGeom>
                <a:avLst/>
                <a:gdLst>
                  <a:gd name="connsiteX0" fmla="*/ 36950 w 36617"/>
                  <a:gd name="connsiteY0" fmla="*/ 15537 h 23721"/>
                  <a:gd name="connsiteX1" fmla="*/ 35413 w 36617"/>
                  <a:gd name="connsiteY1" fmla="*/ 11133 h 23721"/>
                  <a:gd name="connsiteX2" fmla="*/ 32348 w 36617"/>
                  <a:gd name="connsiteY2" fmla="*/ 8681 h 23721"/>
                  <a:gd name="connsiteX3" fmla="*/ 28356 w 36617"/>
                  <a:gd name="connsiteY3" fmla="*/ 7948 h 23721"/>
                  <a:gd name="connsiteX4" fmla="*/ 24369 w 36617"/>
                  <a:gd name="connsiteY4" fmla="*/ 7705 h 23721"/>
                  <a:gd name="connsiteX5" fmla="*/ 20070 w 36617"/>
                  <a:gd name="connsiteY5" fmla="*/ 7215 h 23721"/>
                  <a:gd name="connsiteX6" fmla="*/ 14546 w 36617"/>
                  <a:gd name="connsiteY6" fmla="*/ 5991 h 23721"/>
                  <a:gd name="connsiteX7" fmla="*/ 9026 w 36617"/>
                  <a:gd name="connsiteY7" fmla="*/ 3787 h 23721"/>
                  <a:gd name="connsiteX8" fmla="*/ 5957 w 36617"/>
                  <a:gd name="connsiteY8" fmla="*/ 1830 h 23721"/>
                  <a:gd name="connsiteX9" fmla="*/ 2580 w 36617"/>
                  <a:gd name="connsiteY9" fmla="*/ -131 h 23721"/>
                  <a:gd name="connsiteX10" fmla="*/ 740 w 36617"/>
                  <a:gd name="connsiteY10" fmla="*/ 1340 h 23721"/>
                  <a:gd name="connsiteX11" fmla="*/ 433 w 36617"/>
                  <a:gd name="connsiteY11" fmla="*/ 4521 h 23721"/>
                  <a:gd name="connsiteX12" fmla="*/ 433 w 36617"/>
                  <a:gd name="connsiteY12" fmla="*/ 8929 h 23721"/>
                  <a:gd name="connsiteX13" fmla="*/ 1047 w 36617"/>
                  <a:gd name="connsiteY13" fmla="*/ 11376 h 23721"/>
                  <a:gd name="connsiteX14" fmla="*/ 1658 w 36617"/>
                  <a:gd name="connsiteY14" fmla="*/ 14803 h 23721"/>
                  <a:gd name="connsiteX15" fmla="*/ 3195 w 36617"/>
                  <a:gd name="connsiteY15" fmla="*/ 18231 h 23721"/>
                  <a:gd name="connsiteX16" fmla="*/ 3195 w 36617"/>
                  <a:gd name="connsiteY16" fmla="*/ 20925 h 23721"/>
                  <a:gd name="connsiteX17" fmla="*/ 3088 w 36617"/>
                  <a:gd name="connsiteY17" fmla="*/ 23591 h 23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17" h="23721">
                    <a:moveTo>
                      <a:pt x="36950" y="15537"/>
                    </a:moveTo>
                    <a:cubicBezTo>
                      <a:pt x="36950" y="15537"/>
                      <a:pt x="36378" y="12447"/>
                      <a:pt x="35413" y="11133"/>
                    </a:cubicBezTo>
                    <a:cubicBezTo>
                      <a:pt x="34687" y="10136"/>
                      <a:pt x="33611" y="9242"/>
                      <a:pt x="32348" y="8681"/>
                    </a:cubicBezTo>
                    <a:cubicBezTo>
                      <a:pt x="31152" y="8154"/>
                      <a:pt x="29705" y="8113"/>
                      <a:pt x="28356" y="7948"/>
                    </a:cubicBezTo>
                    <a:cubicBezTo>
                      <a:pt x="27037" y="7787"/>
                      <a:pt x="25692" y="7820"/>
                      <a:pt x="24369" y="7705"/>
                    </a:cubicBezTo>
                    <a:cubicBezTo>
                      <a:pt x="22930" y="7577"/>
                      <a:pt x="21487" y="7450"/>
                      <a:pt x="20070" y="7215"/>
                    </a:cubicBezTo>
                    <a:cubicBezTo>
                      <a:pt x="18200" y="6902"/>
                      <a:pt x="16330" y="6539"/>
                      <a:pt x="14546" y="5991"/>
                    </a:cubicBezTo>
                    <a:cubicBezTo>
                      <a:pt x="12625" y="5402"/>
                      <a:pt x="10759" y="4673"/>
                      <a:pt x="9026" y="3787"/>
                    </a:cubicBezTo>
                    <a:cubicBezTo>
                      <a:pt x="7920" y="3223"/>
                      <a:pt x="6998" y="2461"/>
                      <a:pt x="5957" y="1830"/>
                    </a:cubicBezTo>
                    <a:cubicBezTo>
                      <a:pt x="4851" y="1155"/>
                      <a:pt x="2580" y="-131"/>
                      <a:pt x="2580" y="-131"/>
                    </a:cubicBezTo>
                    <a:cubicBezTo>
                      <a:pt x="2580" y="-131"/>
                      <a:pt x="1103" y="710"/>
                      <a:pt x="740" y="1340"/>
                    </a:cubicBezTo>
                    <a:cubicBezTo>
                      <a:pt x="181" y="2304"/>
                      <a:pt x="484" y="3458"/>
                      <a:pt x="433" y="4521"/>
                    </a:cubicBezTo>
                    <a:cubicBezTo>
                      <a:pt x="360" y="5991"/>
                      <a:pt x="249" y="7466"/>
                      <a:pt x="433" y="8929"/>
                    </a:cubicBezTo>
                    <a:cubicBezTo>
                      <a:pt x="535" y="9757"/>
                      <a:pt x="868" y="10556"/>
                      <a:pt x="1047" y="11376"/>
                    </a:cubicBezTo>
                    <a:cubicBezTo>
                      <a:pt x="1291" y="12513"/>
                      <a:pt x="1312" y="13683"/>
                      <a:pt x="1658" y="14803"/>
                    </a:cubicBezTo>
                    <a:cubicBezTo>
                      <a:pt x="2025" y="15981"/>
                      <a:pt x="2934" y="17036"/>
                      <a:pt x="3195" y="18231"/>
                    </a:cubicBezTo>
                    <a:cubicBezTo>
                      <a:pt x="3387" y="19117"/>
                      <a:pt x="3212" y="20027"/>
                      <a:pt x="3195" y="20925"/>
                    </a:cubicBezTo>
                    <a:cubicBezTo>
                      <a:pt x="3178" y="21811"/>
                      <a:pt x="3088" y="23591"/>
                      <a:pt x="3088" y="23591"/>
                    </a:cubicBezTo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FD7274C-99FC-7EF8-8BA7-B2B0DE29ADCB}"/>
                  </a:ext>
                </a:extLst>
              </p:cNvPr>
              <p:cNvSpPr/>
              <p:nvPr/>
            </p:nvSpPr>
            <p:spPr>
              <a:xfrm>
                <a:off x="11337431" y="150151"/>
                <a:ext cx="13681" cy="24969"/>
              </a:xfrm>
              <a:custGeom>
                <a:avLst/>
                <a:gdLst>
                  <a:gd name="connsiteX0" fmla="*/ 9523 w 13681"/>
                  <a:gd name="connsiteY0" fmla="*/ 24829 h 24969"/>
                  <a:gd name="connsiteX1" fmla="*/ 12285 w 13681"/>
                  <a:gd name="connsiteY1" fmla="*/ 18217 h 24969"/>
                  <a:gd name="connsiteX2" fmla="*/ 13514 w 13681"/>
                  <a:gd name="connsiteY2" fmla="*/ 11852 h 24969"/>
                  <a:gd name="connsiteX3" fmla="*/ 13822 w 13681"/>
                  <a:gd name="connsiteY3" fmla="*/ 7200 h 24969"/>
                  <a:gd name="connsiteX4" fmla="*/ 11367 w 13681"/>
                  <a:gd name="connsiteY4" fmla="*/ 3530 h 24969"/>
                  <a:gd name="connsiteX5" fmla="*/ 8605 w 13681"/>
                  <a:gd name="connsiteY5" fmla="*/ 1326 h 24969"/>
                  <a:gd name="connsiteX6" fmla="*/ 5843 w 13681"/>
                  <a:gd name="connsiteY6" fmla="*/ -141 h 24969"/>
                  <a:gd name="connsiteX7" fmla="*/ 1241 w 13681"/>
                  <a:gd name="connsiteY7" fmla="*/ 5734 h 24969"/>
                  <a:gd name="connsiteX8" fmla="*/ 319 w 13681"/>
                  <a:gd name="connsiteY8" fmla="*/ 9895 h 24969"/>
                  <a:gd name="connsiteX9" fmla="*/ 933 w 13681"/>
                  <a:gd name="connsiteY9" fmla="*/ 14303 h 24969"/>
                  <a:gd name="connsiteX10" fmla="*/ 3132 w 13681"/>
                  <a:gd name="connsiteY10" fmla="*/ 18320 h 24969"/>
                  <a:gd name="connsiteX11" fmla="*/ 6457 w 13681"/>
                  <a:gd name="connsiteY11" fmla="*/ 22134 h 24969"/>
                  <a:gd name="connsiteX12" fmla="*/ 9523 w 13681"/>
                  <a:gd name="connsiteY12" fmla="*/ 24829 h 2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81" h="24969">
                    <a:moveTo>
                      <a:pt x="9523" y="24829"/>
                    </a:moveTo>
                    <a:cubicBezTo>
                      <a:pt x="9523" y="24829"/>
                      <a:pt x="11602" y="20474"/>
                      <a:pt x="12285" y="18217"/>
                    </a:cubicBezTo>
                    <a:cubicBezTo>
                      <a:pt x="12917" y="16132"/>
                      <a:pt x="13237" y="13990"/>
                      <a:pt x="13514" y="11852"/>
                    </a:cubicBezTo>
                    <a:cubicBezTo>
                      <a:pt x="13711" y="10307"/>
                      <a:pt x="14244" y="8717"/>
                      <a:pt x="13822" y="7200"/>
                    </a:cubicBezTo>
                    <a:cubicBezTo>
                      <a:pt x="13442" y="5849"/>
                      <a:pt x="12400" y="4642"/>
                      <a:pt x="11367" y="3530"/>
                    </a:cubicBezTo>
                    <a:cubicBezTo>
                      <a:pt x="10590" y="2694"/>
                      <a:pt x="9612" y="1985"/>
                      <a:pt x="8605" y="1326"/>
                    </a:cubicBezTo>
                    <a:cubicBezTo>
                      <a:pt x="7747" y="766"/>
                      <a:pt x="5843" y="-141"/>
                      <a:pt x="5843" y="-141"/>
                    </a:cubicBezTo>
                    <a:cubicBezTo>
                      <a:pt x="5843" y="-141"/>
                      <a:pt x="2278" y="3575"/>
                      <a:pt x="1241" y="5734"/>
                    </a:cubicBezTo>
                    <a:cubicBezTo>
                      <a:pt x="605" y="7048"/>
                      <a:pt x="374" y="8486"/>
                      <a:pt x="319" y="9895"/>
                    </a:cubicBezTo>
                    <a:cubicBezTo>
                      <a:pt x="259" y="11370"/>
                      <a:pt x="302" y="12910"/>
                      <a:pt x="933" y="14303"/>
                    </a:cubicBezTo>
                    <a:cubicBezTo>
                      <a:pt x="1565" y="15683"/>
                      <a:pt x="2227" y="17038"/>
                      <a:pt x="3132" y="18320"/>
                    </a:cubicBezTo>
                    <a:cubicBezTo>
                      <a:pt x="4075" y="19654"/>
                      <a:pt x="5390" y="20861"/>
                      <a:pt x="6457" y="22134"/>
                    </a:cubicBezTo>
                    <a:cubicBezTo>
                      <a:pt x="7299" y="23144"/>
                      <a:pt x="9523" y="24829"/>
                      <a:pt x="9523" y="24829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BE92D1C-8EE5-E0DA-8246-5D9848172991}"/>
                  </a:ext>
                </a:extLst>
              </p:cNvPr>
              <p:cNvSpPr/>
              <p:nvPr/>
            </p:nvSpPr>
            <p:spPr>
              <a:xfrm>
                <a:off x="11447292" y="178792"/>
                <a:ext cx="19391" cy="19584"/>
              </a:xfrm>
              <a:custGeom>
                <a:avLst/>
                <a:gdLst>
                  <a:gd name="connsiteX0" fmla="*/ 666 w 19391"/>
                  <a:gd name="connsiteY0" fmla="*/ 19455 h 19584"/>
                  <a:gd name="connsiteX1" fmla="*/ 7723 w 19391"/>
                  <a:gd name="connsiteY1" fmla="*/ 17498 h 19584"/>
                  <a:gd name="connsiteX2" fmla="*/ 12939 w 19391"/>
                  <a:gd name="connsiteY2" fmla="*/ 15537 h 19584"/>
                  <a:gd name="connsiteX3" fmla="*/ 17238 w 19391"/>
                  <a:gd name="connsiteY3" fmla="*/ 12356 h 19584"/>
                  <a:gd name="connsiteX4" fmla="*/ 18771 w 19391"/>
                  <a:gd name="connsiteY4" fmla="*/ 7948 h 19584"/>
                  <a:gd name="connsiteX5" fmla="*/ 19693 w 19391"/>
                  <a:gd name="connsiteY5" fmla="*/ 3787 h 19584"/>
                  <a:gd name="connsiteX6" fmla="*/ 19693 w 19391"/>
                  <a:gd name="connsiteY6" fmla="*/ 1093 h 19584"/>
                  <a:gd name="connsiteX7" fmla="*/ 19693 w 19391"/>
                  <a:gd name="connsiteY7" fmla="*/ -130 h 19584"/>
                  <a:gd name="connsiteX8" fmla="*/ 13861 w 19391"/>
                  <a:gd name="connsiteY8" fmla="*/ 607 h 19584"/>
                  <a:gd name="connsiteX9" fmla="*/ 9874 w 19391"/>
                  <a:gd name="connsiteY9" fmla="*/ 1831 h 19584"/>
                  <a:gd name="connsiteX10" fmla="*/ 6497 w 19391"/>
                  <a:gd name="connsiteY10" fmla="*/ 4278 h 19584"/>
                  <a:gd name="connsiteX11" fmla="*/ 4043 w 19391"/>
                  <a:gd name="connsiteY11" fmla="*/ 8929 h 19584"/>
                  <a:gd name="connsiteX12" fmla="*/ 1895 w 19391"/>
                  <a:gd name="connsiteY12" fmla="*/ 14070 h 19584"/>
                  <a:gd name="connsiteX13" fmla="*/ 359 w 19391"/>
                  <a:gd name="connsiteY13" fmla="*/ 17498 h 19584"/>
                  <a:gd name="connsiteX14" fmla="*/ 666 w 19391"/>
                  <a:gd name="connsiteY14" fmla="*/ 19455 h 1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391" h="19584">
                    <a:moveTo>
                      <a:pt x="666" y="19455"/>
                    </a:moveTo>
                    <a:cubicBezTo>
                      <a:pt x="666" y="19455"/>
                      <a:pt x="5417" y="18248"/>
                      <a:pt x="7723" y="17498"/>
                    </a:cubicBezTo>
                    <a:cubicBezTo>
                      <a:pt x="9503" y="16917"/>
                      <a:pt x="11347" y="16398"/>
                      <a:pt x="12939" y="15537"/>
                    </a:cubicBezTo>
                    <a:cubicBezTo>
                      <a:pt x="14562" y="14668"/>
                      <a:pt x="16222" y="13687"/>
                      <a:pt x="17238" y="12356"/>
                    </a:cubicBezTo>
                    <a:cubicBezTo>
                      <a:pt x="18229" y="11055"/>
                      <a:pt x="18348" y="9436"/>
                      <a:pt x="18771" y="7948"/>
                    </a:cubicBezTo>
                    <a:cubicBezTo>
                      <a:pt x="19164" y="6576"/>
                      <a:pt x="19539" y="5192"/>
                      <a:pt x="19693" y="3787"/>
                    </a:cubicBezTo>
                    <a:cubicBezTo>
                      <a:pt x="19791" y="2894"/>
                      <a:pt x="19693" y="1093"/>
                      <a:pt x="19693" y="1093"/>
                    </a:cubicBezTo>
                    <a:lnTo>
                      <a:pt x="19693" y="-130"/>
                    </a:lnTo>
                    <a:lnTo>
                      <a:pt x="13861" y="607"/>
                    </a:lnTo>
                    <a:lnTo>
                      <a:pt x="9874" y="1831"/>
                    </a:lnTo>
                    <a:cubicBezTo>
                      <a:pt x="9874" y="1831"/>
                      <a:pt x="7377" y="3285"/>
                      <a:pt x="6497" y="4278"/>
                    </a:cubicBezTo>
                    <a:cubicBezTo>
                      <a:pt x="5281" y="5650"/>
                      <a:pt x="4786" y="7355"/>
                      <a:pt x="4043" y="8929"/>
                    </a:cubicBezTo>
                    <a:cubicBezTo>
                      <a:pt x="3244" y="10618"/>
                      <a:pt x="2634" y="12361"/>
                      <a:pt x="1895" y="14070"/>
                    </a:cubicBezTo>
                    <a:cubicBezTo>
                      <a:pt x="1400" y="15215"/>
                      <a:pt x="525" y="16291"/>
                      <a:pt x="359" y="17498"/>
                    </a:cubicBezTo>
                    <a:cubicBezTo>
                      <a:pt x="269" y="18153"/>
                      <a:pt x="666" y="19455"/>
                      <a:pt x="666" y="19455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53C9F9A-A264-B608-977B-CE32169E2001}"/>
                  </a:ext>
                </a:extLst>
              </p:cNvPr>
              <p:cNvSpPr/>
              <p:nvPr/>
            </p:nvSpPr>
            <p:spPr>
              <a:xfrm>
                <a:off x="11377955" y="190468"/>
                <a:ext cx="31915" cy="15313"/>
              </a:xfrm>
              <a:custGeom>
                <a:avLst/>
                <a:gdLst>
                  <a:gd name="connsiteX0" fmla="*/ 5536 w 31915"/>
                  <a:gd name="connsiteY0" fmla="*/ 683 h 15313"/>
                  <a:gd name="connsiteX1" fmla="*/ 13208 w 31915"/>
                  <a:gd name="connsiteY1" fmla="*/ -50 h 15313"/>
                  <a:gd name="connsiteX2" fmla="*/ 16892 w 31915"/>
                  <a:gd name="connsiteY2" fmla="*/ -50 h 15313"/>
                  <a:gd name="connsiteX3" fmla="*/ 21186 w 31915"/>
                  <a:gd name="connsiteY3" fmla="*/ 927 h 15313"/>
                  <a:gd name="connsiteX4" fmla="*/ 27325 w 31915"/>
                  <a:gd name="connsiteY4" fmla="*/ 3378 h 15313"/>
                  <a:gd name="connsiteX5" fmla="*/ 29780 w 31915"/>
                  <a:gd name="connsiteY5" fmla="*/ 4844 h 15313"/>
                  <a:gd name="connsiteX6" fmla="*/ 32235 w 31915"/>
                  <a:gd name="connsiteY6" fmla="*/ 7782 h 15313"/>
                  <a:gd name="connsiteX7" fmla="*/ 31927 w 31915"/>
                  <a:gd name="connsiteY7" fmla="*/ 10229 h 15313"/>
                  <a:gd name="connsiteX8" fmla="*/ 31312 w 31915"/>
                  <a:gd name="connsiteY8" fmla="*/ 12190 h 15313"/>
                  <a:gd name="connsiteX9" fmla="*/ 27325 w 31915"/>
                  <a:gd name="connsiteY9" fmla="*/ 11456 h 15313"/>
                  <a:gd name="connsiteX10" fmla="*/ 23334 w 31915"/>
                  <a:gd name="connsiteY10" fmla="*/ 11209 h 15313"/>
                  <a:gd name="connsiteX11" fmla="*/ 20264 w 31915"/>
                  <a:gd name="connsiteY11" fmla="*/ 13413 h 15313"/>
                  <a:gd name="connsiteX12" fmla="*/ 18117 w 31915"/>
                  <a:gd name="connsiteY12" fmla="*/ 14884 h 15313"/>
                  <a:gd name="connsiteX13" fmla="*/ 15048 w 31915"/>
                  <a:gd name="connsiteY13" fmla="*/ 15127 h 15313"/>
                  <a:gd name="connsiteX14" fmla="*/ 11982 w 31915"/>
                  <a:gd name="connsiteY14" fmla="*/ 14147 h 15313"/>
                  <a:gd name="connsiteX15" fmla="*/ 9220 w 31915"/>
                  <a:gd name="connsiteY15" fmla="*/ 12923 h 15313"/>
                  <a:gd name="connsiteX16" fmla="*/ 8606 w 31915"/>
                  <a:gd name="connsiteY16" fmla="*/ 10229 h 15313"/>
                  <a:gd name="connsiteX17" fmla="*/ 7376 w 31915"/>
                  <a:gd name="connsiteY17" fmla="*/ 8272 h 15313"/>
                  <a:gd name="connsiteX18" fmla="*/ 4618 w 31915"/>
                  <a:gd name="connsiteY18" fmla="*/ 6558 h 15313"/>
                  <a:gd name="connsiteX19" fmla="*/ 2774 w 31915"/>
                  <a:gd name="connsiteY19" fmla="*/ 5825 h 15313"/>
                  <a:gd name="connsiteX20" fmla="*/ 319 w 31915"/>
                  <a:gd name="connsiteY20" fmla="*/ 4844 h 15313"/>
                  <a:gd name="connsiteX21" fmla="*/ 2159 w 31915"/>
                  <a:gd name="connsiteY21" fmla="*/ 1664 h 15313"/>
                  <a:gd name="connsiteX22" fmla="*/ 5536 w 31915"/>
                  <a:gd name="connsiteY22" fmla="*/ 683 h 1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915" h="15313">
                    <a:moveTo>
                      <a:pt x="5536" y="683"/>
                    </a:moveTo>
                    <a:cubicBezTo>
                      <a:pt x="8042" y="206"/>
                      <a:pt x="10638" y="70"/>
                      <a:pt x="13208" y="-50"/>
                    </a:cubicBezTo>
                    <a:cubicBezTo>
                      <a:pt x="14433" y="-112"/>
                      <a:pt x="15675" y="-186"/>
                      <a:pt x="16892" y="-50"/>
                    </a:cubicBezTo>
                    <a:cubicBezTo>
                      <a:pt x="18364" y="115"/>
                      <a:pt x="19799" y="498"/>
                      <a:pt x="21186" y="927"/>
                    </a:cubicBezTo>
                    <a:cubicBezTo>
                      <a:pt x="23317" y="1590"/>
                      <a:pt x="25379" y="2418"/>
                      <a:pt x="27325" y="3378"/>
                    </a:cubicBezTo>
                    <a:cubicBezTo>
                      <a:pt x="28196" y="3806"/>
                      <a:pt x="29075" y="4251"/>
                      <a:pt x="29780" y="4844"/>
                    </a:cubicBezTo>
                    <a:cubicBezTo>
                      <a:pt x="30792" y="5701"/>
                      <a:pt x="32235" y="7782"/>
                      <a:pt x="32235" y="7782"/>
                    </a:cubicBezTo>
                    <a:lnTo>
                      <a:pt x="31927" y="10229"/>
                    </a:lnTo>
                    <a:lnTo>
                      <a:pt x="31312" y="12190"/>
                    </a:lnTo>
                    <a:cubicBezTo>
                      <a:pt x="31312" y="12190"/>
                      <a:pt x="28674" y="11621"/>
                      <a:pt x="27325" y="11456"/>
                    </a:cubicBezTo>
                    <a:cubicBezTo>
                      <a:pt x="26006" y="11296"/>
                      <a:pt x="24597" y="10867"/>
                      <a:pt x="23334" y="11209"/>
                    </a:cubicBezTo>
                    <a:cubicBezTo>
                      <a:pt x="22032" y="11564"/>
                      <a:pt x="21302" y="12688"/>
                      <a:pt x="20264" y="13413"/>
                    </a:cubicBezTo>
                    <a:cubicBezTo>
                      <a:pt x="19556" y="13912"/>
                      <a:pt x="18984" y="14587"/>
                      <a:pt x="18117" y="14884"/>
                    </a:cubicBezTo>
                    <a:cubicBezTo>
                      <a:pt x="17173" y="15205"/>
                      <a:pt x="16068" y="15242"/>
                      <a:pt x="15048" y="15127"/>
                    </a:cubicBezTo>
                    <a:cubicBezTo>
                      <a:pt x="13959" y="15003"/>
                      <a:pt x="12977" y="14526"/>
                      <a:pt x="11982" y="14147"/>
                    </a:cubicBezTo>
                    <a:cubicBezTo>
                      <a:pt x="11030" y="13788"/>
                      <a:pt x="9831" y="13607"/>
                      <a:pt x="9220" y="12923"/>
                    </a:cubicBezTo>
                    <a:cubicBezTo>
                      <a:pt x="8554" y="12181"/>
                      <a:pt x="8968" y="11098"/>
                      <a:pt x="8606" y="10229"/>
                    </a:cubicBezTo>
                    <a:cubicBezTo>
                      <a:pt x="8315" y="9537"/>
                      <a:pt x="7957" y="8836"/>
                      <a:pt x="7376" y="8272"/>
                    </a:cubicBezTo>
                    <a:cubicBezTo>
                      <a:pt x="6638" y="7551"/>
                      <a:pt x="5604" y="7057"/>
                      <a:pt x="4618" y="6558"/>
                    </a:cubicBezTo>
                    <a:cubicBezTo>
                      <a:pt x="4038" y="6266"/>
                      <a:pt x="2774" y="5825"/>
                      <a:pt x="2774" y="5825"/>
                    </a:cubicBezTo>
                    <a:lnTo>
                      <a:pt x="319" y="4844"/>
                    </a:lnTo>
                    <a:lnTo>
                      <a:pt x="2159" y="1664"/>
                    </a:lnTo>
                    <a:cubicBezTo>
                      <a:pt x="2159" y="1664"/>
                      <a:pt x="4371" y="906"/>
                      <a:pt x="5536" y="683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846A2A-C541-6FB2-14C6-1AB3923B6648}"/>
                  </a:ext>
                </a:extLst>
              </p:cNvPr>
              <p:cNvSpPr/>
              <p:nvPr/>
            </p:nvSpPr>
            <p:spPr>
              <a:xfrm>
                <a:off x="11399744" y="220532"/>
                <a:ext cx="8896" cy="12853"/>
              </a:xfrm>
              <a:custGeom>
                <a:avLst/>
                <a:gdLst>
                  <a:gd name="connsiteX0" fmla="*/ 1242 w 8896"/>
                  <a:gd name="connsiteY0" fmla="*/ 1723 h 12853"/>
                  <a:gd name="connsiteX1" fmla="*/ 1242 w 8896"/>
                  <a:gd name="connsiteY1" fmla="*/ 6864 h 12853"/>
                  <a:gd name="connsiteX2" fmla="*/ 324 w 8896"/>
                  <a:gd name="connsiteY2" fmla="*/ 12739 h 12853"/>
                  <a:gd name="connsiteX3" fmla="*/ 6155 w 8896"/>
                  <a:gd name="connsiteY3" fmla="*/ 7354 h 12853"/>
                  <a:gd name="connsiteX4" fmla="*/ 8610 w 8896"/>
                  <a:gd name="connsiteY4" fmla="*/ 2703 h 12853"/>
                  <a:gd name="connsiteX5" fmla="*/ 9220 w 8896"/>
                  <a:gd name="connsiteY5" fmla="*/ -115 h 12853"/>
                  <a:gd name="connsiteX6" fmla="*/ 1242 w 8896"/>
                  <a:gd name="connsiteY6" fmla="*/ 132 h 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96" h="12853">
                    <a:moveTo>
                      <a:pt x="1242" y="1723"/>
                    </a:moveTo>
                    <a:lnTo>
                      <a:pt x="1242" y="6864"/>
                    </a:lnTo>
                    <a:lnTo>
                      <a:pt x="324" y="12739"/>
                    </a:lnTo>
                    <a:cubicBezTo>
                      <a:pt x="324" y="12739"/>
                      <a:pt x="4584" y="9369"/>
                      <a:pt x="6155" y="7354"/>
                    </a:cubicBezTo>
                    <a:cubicBezTo>
                      <a:pt x="7265" y="5925"/>
                      <a:pt x="8046" y="4322"/>
                      <a:pt x="8610" y="2703"/>
                    </a:cubicBezTo>
                    <a:cubicBezTo>
                      <a:pt x="9186" y="1035"/>
                      <a:pt x="9220" y="-115"/>
                      <a:pt x="9220" y="-115"/>
                    </a:cubicBezTo>
                    <a:cubicBezTo>
                      <a:pt x="6740" y="392"/>
                      <a:pt x="4132" y="602"/>
                      <a:pt x="1242" y="132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C5FFD5D-E378-FD58-89A1-D9316493DD45}"/>
                  </a:ext>
                </a:extLst>
              </p:cNvPr>
              <p:cNvSpPr/>
              <p:nvPr/>
            </p:nvSpPr>
            <p:spPr>
              <a:xfrm>
                <a:off x="11351214" y="178058"/>
                <a:ext cx="89648" cy="42929"/>
              </a:xfrm>
              <a:custGeom>
                <a:avLst/>
                <a:gdLst>
                  <a:gd name="connsiteX0" fmla="*/ 2207 w 89648"/>
                  <a:gd name="connsiteY0" fmla="*/ -126 h 42929"/>
                  <a:gd name="connsiteX1" fmla="*/ 367 w 89648"/>
                  <a:gd name="connsiteY1" fmla="*/ 6972 h 42929"/>
                  <a:gd name="connsiteX2" fmla="*/ 3432 w 89648"/>
                  <a:gd name="connsiteY2" fmla="*/ 11871 h 42929"/>
                  <a:gd name="connsiteX3" fmla="*/ 9263 w 89648"/>
                  <a:gd name="connsiteY3" fmla="*/ 15788 h 42929"/>
                  <a:gd name="connsiteX4" fmla="*/ 13865 w 89648"/>
                  <a:gd name="connsiteY4" fmla="*/ 16765 h 42929"/>
                  <a:gd name="connsiteX5" fmla="*/ 11718 w 89648"/>
                  <a:gd name="connsiteY5" fmla="*/ 22153 h 42929"/>
                  <a:gd name="connsiteX6" fmla="*/ 12025 w 89648"/>
                  <a:gd name="connsiteY6" fmla="*/ 28518 h 42929"/>
                  <a:gd name="connsiteX7" fmla="*/ 16627 w 89648"/>
                  <a:gd name="connsiteY7" fmla="*/ 33412 h 42929"/>
                  <a:gd name="connsiteX8" fmla="*/ 22151 w 89648"/>
                  <a:gd name="connsiteY8" fmla="*/ 36597 h 42929"/>
                  <a:gd name="connsiteX9" fmla="*/ 28598 w 89648"/>
                  <a:gd name="connsiteY9" fmla="*/ 37330 h 42929"/>
                  <a:gd name="connsiteX10" fmla="*/ 34117 w 89648"/>
                  <a:gd name="connsiteY10" fmla="*/ 36107 h 42929"/>
                  <a:gd name="connsiteX11" fmla="*/ 37802 w 89648"/>
                  <a:gd name="connsiteY11" fmla="*/ 34636 h 42929"/>
                  <a:gd name="connsiteX12" fmla="*/ 40564 w 89648"/>
                  <a:gd name="connsiteY12" fmla="*/ 38311 h 42929"/>
                  <a:gd name="connsiteX13" fmla="*/ 45473 w 89648"/>
                  <a:gd name="connsiteY13" fmla="*/ 41738 h 42929"/>
                  <a:gd name="connsiteX14" fmla="*/ 51305 w 89648"/>
                  <a:gd name="connsiteY14" fmla="*/ 42715 h 42929"/>
                  <a:gd name="connsiteX15" fmla="*/ 57746 w 89648"/>
                  <a:gd name="connsiteY15" fmla="*/ 42472 h 42929"/>
                  <a:gd name="connsiteX16" fmla="*/ 63271 w 89648"/>
                  <a:gd name="connsiteY16" fmla="*/ 40515 h 42929"/>
                  <a:gd name="connsiteX17" fmla="*/ 67262 w 89648"/>
                  <a:gd name="connsiteY17" fmla="*/ 35373 h 42929"/>
                  <a:gd name="connsiteX18" fmla="*/ 68795 w 89648"/>
                  <a:gd name="connsiteY18" fmla="*/ 31946 h 42929"/>
                  <a:gd name="connsiteX19" fmla="*/ 69717 w 89648"/>
                  <a:gd name="connsiteY19" fmla="*/ 29495 h 42929"/>
                  <a:gd name="connsiteX20" fmla="*/ 73397 w 89648"/>
                  <a:gd name="connsiteY20" fmla="*/ 30722 h 42929"/>
                  <a:gd name="connsiteX21" fmla="*/ 77696 w 89648"/>
                  <a:gd name="connsiteY21" fmla="*/ 30722 h 42929"/>
                  <a:gd name="connsiteX22" fmla="*/ 81375 w 89648"/>
                  <a:gd name="connsiteY22" fmla="*/ 29495 h 42929"/>
                  <a:gd name="connsiteX23" fmla="*/ 86900 w 89648"/>
                  <a:gd name="connsiteY23" fmla="*/ 26557 h 42929"/>
                  <a:gd name="connsiteX24" fmla="*/ 89047 w 89648"/>
                  <a:gd name="connsiteY24" fmla="*/ 23130 h 42929"/>
                  <a:gd name="connsiteX25" fmla="*/ 89969 w 89648"/>
                  <a:gd name="connsiteY25" fmla="*/ 20683 h 4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9648" h="42929">
                    <a:moveTo>
                      <a:pt x="2207" y="-126"/>
                    </a:moveTo>
                    <a:cubicBezTo>
                      <a:pt x="2207" y="-126"/>
                      <a:pt x="-26" y="4579"/>
                      <a:pt x="367" y="6972"/>
                    </a:cubicBezTo>
                    <a:cubicBezTo>
                      <a:pt x="661" y="8781"/>
                      <a:pt x="2019" y="10437"/>
                      <a:pt x="3432" y="11871"/>
                    </a:cubicBezTo>
                    <a:cubicBezTo>
                      <a:pt x="5007" y="13461"/>
                      <a:pt x="7009" y="14849"/>
                      <a:pt x="9263" y="15788"/>
                    </a:cubicBezTo>
                    <a:cubicBezTo>
                      <a:pt x="10672" y="16373"/>
                      <a:pt x="13865" y="16765"/>
                      <a:pt x="13865" y="16765"/>
                    </a:cubicBezTo>
                    <a:cubicBezTo>
                      <a:pt x="13865" y="16765"/>
                      <a:pt x="12038" y="20283"/>
                      <a:pt x="11718" y="22153"/>
                    </a:cubicBezTo>
                    <a:cubicBezTo>
                      <a:pt x="11359" y="24254"/>
                      <a:pt x="11137" y="26516"/>
                      <a:pt x="12025" y="28518"/>
                    </a:cubicBezTo>
                    <a:cubicBezTo>
                      <a:pt x="12879" y="30438"/>
                      <a:pt x="14804" y="31983"/>
                      <a:pt x="16627" y="33412"/>
                    </a:cubicBezTo>
                    <a:cubicBezTo>
                      <a:pt x="18250" y="34681"/>
                      <a:pt x="20047" y="35917"/>
                      <a:pt x="22151" y="36597"/>
                    </a:cubicBezTo>
                    <a:cubicBezTo>
                      <a:pt x="24162" y="37244"/>
                      <a:pt x="26429" y="37442"/>
                      <a:pt x="28598" y="37330"/>
                    </a:cubicBezTo>
                    <a:cubicBezTo>
                      <a:pt x="30502" y="37231"/>
                      <a:pt x="32337" y="36655"/>
                      <a:pt x="34117" y="36107"/>
                    </a:cubicBezTo>
                    <a:cubicBezTo>
                      <a:pt x="35402" y="35711"/>
                      <a:pt x="37802" y="34636"/>
                      <a:pt x="37802" y="34636"/>
                    </a:cubicBezTo>
                    <a:cubicBezTo>
                      <a:pt x="37802" y="34636"/>
                      <a:pt x="39415" y="37215"/>
                      <a:pt x="40564" y="38311"/>
                    </a:cubicBezTo>
                    <a:cubicBezTo>
                      <a:pt x="41960" y="39641"/>
                      <a:pt x="43526" y="40960"/>
                      <a:pt x="45473" y="41738"/>
                    </a:cubicBezTo>
                    <a:cubicBezTo>
                      <a:pt x="47249" y="42443"/>
                      <a:pt x="49324" y="42591"/>
                      <a:pt x="51305" y="42715"/>
                    </a:cubicBezTo>
                    <a:cubicBezTo>
                      <a:pt x="53448" y="42855"/>
                      <a:pt x="55655" y="42867"/>
                      <a:pt x="57746" y="42472"/>
                    </a:cubicBezTo>
                    <a:cubicBezTo>
                      <a:pt x="59710" y="42101"/>
                      <a:pt x="61755" y="41569"/>
                      <a:pt x="63271" y="40515"/>
                    </a:cubicBezTo>
                    <a:cubicBezTo>
                      <a:pt x="65175" y="39188"/>
                      <a:pt x="66165" y="37186"/>
                      <a:pt x="67262" y="35373"/>
                    </a:cubicBezTo>
                    <a:cubicBezTo>
                      <a:pt x="67920" y="34278"/>
                      <a:pt x="68321" y="33095"/>
                      <a:pt x="68795" y="31946"/>
                    </a:cubicBezTo>
                    <a:cubicBezTo>
                      <a:pt x="69128" y="31134"/>
                      <a:pt x="69717" y="29495"/>
                      <a:pt x="69717" y="29495"/>
                    </a:cubicBezTo>
                    <a:cubicBezTo>
                      <a:pt x="69717" y="29495"/>
                      <a:pt x="72095" y="30512"/>
                      <a:pt x="73397" y="30722"/>
                    </a:cubicBezTo>
                    <a:cubicBezTo>
                      <a:pt x="74801" y="30945"/>
                      <a:pt x="76291" y="30945"/>
                      <a:pt x="77696" y="30722"/>
                    </a:cubicBezTo>
                    <a:cubicBezTo>
                      <a:pt x="78998" y="30512"/>
                      <a:pt x="80206" y="29997"/>
                      <a:pt x="81375" y="29495"/>
                    </a:cubicBezTo>
                    <a:cubicBezTo>
                      <a:pt x="83326" y="28662"/>
                      <a:pt x="85435" y="27884"/>
                      <a:pt x="86900" y="26557"/>
                    </a:cubicBezTo>
                    <a:cubicBezTo>
                      <a:pt x="87958" y="25602"/>
                      <a:pt x="88458" y="24320"/>
                      <a:pt x="89047" y="23130"/>
                    </a:cubicBezTo>
                    <a:cubicBezTo>
                      <a:pt x="89440" y="22339"/>
                      <a:pt x="89969" y="20683"/>
                      <a:pt x="89969" y="20683"/>
                    </a:cubicBezTo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AA4BE98-5091-8233-9340-92BB489126FF}"/>
                  </a:ext>
                </a:extLst>
              </p:cNvPr>
              <p:cNvSpPr/>
              <p:nvPr/>
            </p:nvSpPr>
            <p:spPr>
              <a:xfrm>
                <a:off x="11353377" y="236080"/>
                <a:ext cx="47899" cy="27205"/>
              </a:xfrm>
              <a:custGeom>
                <a:avLst/>
                <a:gdLst>
                  <a:gd name="connsiteX0" fmla="*/ 2798 w 47899"/>
                  <a:gd name="connsiteY0" fmla="*/ -106 h 27205"/>
                  <a:gd name="connsiteX1" fmla="*/ 804 w 47899"/>
                  <a:gd name="connsiteY1" fmla="*/ 5217 h 27205"/>
                  <a:gd name="connsiteX2" fmla="*/ 343 w 47899"/>
                  <a:gd name="connsiteY2" fmla="*/ 10663 h 27205"/>
                  <a:gd name="connsiteX3" fmla="*/ 954 w 47899"/>
                  <a:gd name="connsiteY3" fmla="*/ 15805 h 27205"/>
                  <a:gd name="connsiteX4" fmla="*/ 4945 w 47899"/>
                  <a:gd name="connsiteY4" fmla="*/ 20456 h 27205"/>
                  <a:gd name="connsiteX5" fmla="*/ 10777 w 47899"/>
                  <a:gd name="connsiteY5" fmla="*/ 23640 h 27205"/>
                  <a:gd name="connsiteX6" fmla="*/ 19366 w 47899"/>
                  <a:gd name="connsiteY6" fmla="*/ 26334 h 27205"/>
                  <a:gd name="connsiteX7" fmla="*/ 27345 w 47899"/>
                  <a:gd name="connsiteY7" fmla="*/ 27068 h 27205"/>
                  <a:gd name="connsiteX8" fmla="*/ 36861 w 47899"/>
                  <a:gd name="connsiteY8" fmla="*/ 25107 h 27205"/>
                  <a:gd name="connsiteX9" fmla="*/ 43302 w 47899"/>
                  <a:gd name="connsiteY9" fmla="*/ 20213 h 27205"/>
                  <a:gd name="connsiteX10" fmla="*/ 46372 w 47899"/>
                  <a:gd name="connsiteY10" fmla="*/ 15562 h 27205"/>
                  <a:gd name="connsiteX11" fmla="*/ 48212 w 47899"/>
                  <a:gd name="connsiteY11" fmla="*/ 10910 h 27205"/>
                  <a:gd name="connsiteX12" fmla="*/ 40540 w 47899"/>
                  <a:gd name="connsiteY12" fmla="*/ 10420 h 27205"/>
                  <a:gd name="connsiteX13" fmla="*/ 31336 w 47899"/>
                  <a:gd name="connsiteY13" fmla="*/ 9687 h 27205"/>
                  <a:gd name="connsiteX14" fmla="*/ 22128 w 47899"/>
                  <a:gd name="connsiteY14" fmla="*/ 7726 h 27205"/>
                  <a:gd name="connsiteX15" fmla="*/ 12002 w 47899"/>
                  <a:gd name="connsiteY15" fmla="*/ 4298 h 27205"/>
                  <a:gd name="connsiteX16" fmla="*/ 6171 w 47899"/>
                  <a:gd name="connsiteY16" fmla="*/ 1851 h 2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899" h="27205">
                    <a:moveTo>
                      <a:pt x="2798" y="-106"/>
                    </a:moveTo>
                    <a:cubicBezTo>
                      <a:pt x="2798" y="-106"/>
                      <a:pt x="1219" y="3334"/>
                      <a:pt x="804" y="5217"/>
                    </a:cubicBezTo>
                    <a:cubicBezTo>
                      <a:pt x="412" y="6984"/>
                      <a:pt x="237" y="8871"/>
                      <a:pt x="343" y="10663"/>
                    </a:cubicBezTo>
                    <a:cubicBezTo>
                      <a:pt x="446" y="12385"/>
                      <a:pt x="220" y="14186"/>
                      <a:pt x="954" y="15805"/>
                    </a:cubicBezTo>
                    <a:cubicBezTo>
                      <a:pt x="1756" y="17572"/>
                      <a:pt x="3280" y="19129"/>
                      <a:pt x="4945" y="20456"/>
                    </a:cubicBezTo>
                    <a:cubicBezTo>
                      <a:pt x="6610" y="21786"/>
                      <a:pt x="8694" y="22759"/>
                      <a:pt x="10777" y="23640"/>
                    </a:cubicBezTo>
                    <a:cubicBezTo>
                      <a:pt x="13496" y="24790"/>
                      <a:pt x="16382" y="25737"/>
                      <a:pt x="19366" y="26334"/>
                    </a:cubicBezTo>
                    <a:cubicBezTo>
                      <a:pt x="21966" y="26849"/>
                      <a:pt x="24677" y="27212"/>
                      <a:pt x="27345" y="27068"/>
                    </a:cubicBezTo>
                    <a:cubicBezTo>
                      <a:pt x="30615" y="26887"/>
                      <a:pt x="33996" y="26376"/>
                      <a:pt x="36861" y="25107"/>
                    </a:cubicBezTo>
                    <a:cubicBezTo>
                      <a:pt x="39452" y="23962"/>
                      <a:pt x="41514" y="22099"/>
                      <a:pt x="43302" y="20213"/>
                    </a:cubicBezTo>
                    <a:cubicBezTo>
                      <a:pt x="44626" y="18816"/>
                      <a:pt x="45527" y="17176"/>
                      <a:pt x="46372" y="15562"/>
                    </a:cubicBezTo>
                    <a:cubicBezTo>
                      <a:pt x="47157" y="14062"/>
                      <a:pt x="48212" y="10910"/>
                      <a:pt x="48212" y="10910"/>
                    </a:cubicBezTo>
                    <a:lnTo>
                      <a:pt x="40540" y="10420"/>
                    </a:lnTo>
                    <a:lnTo>
                      <a:pt x="31336" y="9687"/>
                    </a:lnTo>
                    <a:lnTo>
                      <a:pt x="22128" y="7726"/>
                    </a:lnTo>
                    <a:lnTo>
                      <a:pt x="12002" y="4298"/>
                    </a:lnTo>
                    <a:lnTo>
                      <a:pt x="6171" y="1851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5F097DC-226C-72E5-F7BF-8E5F77EA55AB}"/>
                  </a:ext>
                </a:extLst>
              </p:cNvPr>
              <p:cNvSpPr/>
              <p:nvPr/>
            </p:nvSpPr>
            <p:spPr>
              <a:xfrm>
                <a:off x="11355897" y="208882"/>
                <a:ext cx="8563" cy="27206"/>
              </a:xfrm>
              <a:custGeom>
                <a:avLst/>
                <a:gdLst>
                  <a:gd name="connsiteX0" fmla="*/ 8869 w 8563"/>
                  <a:gd name="connsiteY0" fmla="*/ -117 h 27206"/>
                  <a:gd name="connsiteX1" fmla="*/ 6376 w 8563"/>
                  <a:gd name="connsiteY1" fmla="*/ 15629 h 27206"/>
                  <a:gd name="connsiteX2" fmla="*/ 2611 w 8563"/>
                  <a:gd name="connsiteY2" fmla="*/ 23172 h 27206"/>
                  <a:gd name="connsiteX3" fmla="*/ 306 w 8563"/>
                  <a:gd name="connsiteY3" fmla="*/ 27090 h 2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63" h="27206">
                    <a:moveTo>
                      <a:pt x="8869" y="-117"/>
                    </a:moveTo>
                    <a:cubicBezTo>
                      <a:pt x="8869" y="-117"/>
                      <a:pt x="8105" y="10813"/>
                      <a:pt x="6376" y="15629"/>
                    </a:cubicBezTo>
                    <a:cubicBezTo>
                      <a:pt x="5164" y="19015"/>
                      <a:pt x="2611" y="23172"/>
                      <a:pt x="2611" y="23172"/>
                    </a:cubicBezTo>
                    <a:lnTo>
                      <a:pt x="306" y="27090"/>
                    </a:lnTo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64BDF12-15FC-FA82-179A-61328231AEB3}"/>
                  </a:ext>
                </a:extLst>
              </p:cNvPr>
              <p:cNvSpPr/>
              <p:nvPr/>
            </p:nvSpPr>
            <p:spPr>
              <a:xfrm>
                <a:off x="11401306" y="219515"/>
                <a:ext cx="11428" cy="27218"/>
              </a:xfrm>
              <a:custGeom>
                <a:avLst/>
                <a:gdLst>
                  <a:gd name="connsiteX0" fmla="*/ 11753 w 11428"/>
                  <a:gd name="connsiteY0" fmla="*/ -112 h 27218"/>
                  <a:gd name="connsiteX1" fmla="*/ 5311 w 11428"/>
                  <a:gd name="connsiteY1" fmla="*/ 10360 h 27218"/>
                  <a:gd name="connsiteX2" fmla="*/ 2242 w 11428"/>
                  <a:gd name="connsiteY2" fmla="*/ 16235 h 27218"/>
                  <a:gd name="connsiteX3" fmla="*/ 709 w 11428"/>
                  <a:gd name="connsiteY3" fmla="*/ 22764 h 27218"/>
                  <a:gd name="connsiteX4" fmla="*/ 325 w 11428"/>
                  <a:gd name="connsiteY4" fmla="*/ 27106 h 2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8" h="27218">
                    <a:moveTo>
                      <a:pt x="11753" y="-112"/>
                    </a:moveTo>
                    <a:cubicBezTo>
                      <a:pt x="11753" y="-112"/>
                      <a:pt x="7224" y="7056"/>
                      <a:pt x="5311" y="10360"/>
                    </a:cubicBezTo>
                    <a:cubicBezTo>
                      <a:pt x="4197" y="12288"/>
                      <a:pt x="3001" y="14204"/>
                      <a:pt x="2242" y="16235"/>
                    </a:cubicBezTo>
                    <a:cubicBezTo>
                      <a:pt x="1448" y="18356"/>
                      <a:pt x="965" y="20560"/>
                      <a:pt x="709" y="22764"/>
                    </a:cubicBezTo>
                    <a:cubicBezTo>
                      <a:pt x="538" y="24227"/>
                      <a:pt x="325" y="27106"/>
                      <a:pt x="325" y="27106"/>
                    </a:cubicBezTo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510E649-F25E-D06E-D6D2-36E4AC55CAC1}"/>
                  </a:ext>
                </a:extLst>
              </p:cNvPr>
              <p:cNvSpPr/>
              <p:nvPr/>
            </p:nvSpPr>
            <p:spPr>
              <a:xfrm>
                <a:off x="11364759" y="210373"/>
                <a:ext cx="8132" cy="14690"/>
              </a:xfrm>
              <a:custGeom>
                <a:avLst/>
                <a:gdLst>
                  <a:gd name="connsiteX0" fmla="*/ 1539 w 8132"/>
                  <a:gd name="connsiteY0" fmla="*/ 14572 h 14690"/>
                  <a:gd name="connsiteX1" fmla="*/ 8442 w 8132"/>
                  <a:gd name="connsiteY1" fmla="*/ 4042 h 14690"/>
                  <a:gd name="connsiteX2" fmla="*/ 1692 w 8132"/>
                  <a:gd name="connsiteY2" fmla="*/ -119 h 14690"/>
                  <a:gd name="connsiteX3" fmla="*/ 1385 w 8132"/>
                  <a:gd name="connsiteY3" fmla="*/ 372 h 14690"/>
                  <a:gd name="connsiteX4" fmla="*/ 1077 w 8132"/>
                  <a:gd name="connsiteY4" fmla="*/ 3185 h 14690"/>
                  <a:gd name="connsiteX5" fmla="*/ 309 w 8132"/>
                  <a:gd name="connsiteY5" fmla="*/ 7960 h 14690"/>
                  <a:gd name="connsiteX6" fmla="*/ 616 w 8132"/>
                  <a:gd name="connsiteY6" fmla="*/ 11631 h 1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32" h="14690">
                    <a:moveTo>
                      <a:pt x="1539" y="14572"/>
                    </a:moveTo>
                    <a:lnTo>
                      <a:pt x="8442" y="4042"/>
                    </a:lnTo>
                    <a:cubicBezTo>
                      <a:pt x="5662" y="2938"/>
                      <a:pt x="3250" y="1636"/>
                      <a:pt x="1692" y="-119"/>
                    </a:cubicBezTo>
                    <a:lnTo>
                      <a:pt x="1385" y="372"/>
                    </a:lnTo>
                    <a:lnTo>
                      <a:pt x="1077" y="3185"/>
                    </a:lnTo>
                    <a:lnTo>
                      <a:pt x="309" y="7960"/>
                    </a:lnTo>
                    <a:lnTo>
                      <a:pt x="616" y="11631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908A7AE-0948-4575-1E14-967FD1B761F1}"/>
                  </a:ext>
                </a:extLst>
              </p:cNvPr>
              <p:cNvSpPr/>
              <p:nvPr/>
            </p:nvSpPr>
            <p:spPr>
              <a:xfrm>
                <a:off x="11358470" y="229468"/>
                <a:ext cx="7211" cy="11016"/>
              </a:xfrm>
              <a:custGeom>
                <a:avLst/>
                <a:gdLst>
                  <a:gd name="connsiteX0" fmla="*/ 6595 w 7211"/>
                  <a:gd name="connsiteY0" fmla="*/ 10904 h 11016"/>
                  <a:gd name="connsiteX1" fmla="*/ 6595 w 7211"/>
                  <a:gd name="connsiteY1" fmla="*/ 8948 h 11016"/>
                  <a:gd name="connsiteX2" fmla="*/ 7517 w 7211"/>
                  <a:gd name="connsiteY2" fmla="*/ -112 h 11016"/>
                  <a:gd name="connsiteX3" fmla="*/ 4141 w 7211"/>
                  <a:gd name="connsiteY3" fmla="*/ 3316 h 11016"/>
                  <a:gd name="connsiteX4" fmla="*/ 1379 w 7211"/>
                  <a:gd name="connsiteY4" fmla="*/ 6253 h 11016"/>
                  <a:gd name="connsiteX5" fmla="*/ 307 w 7211"/>
                  <a:gd name="connsiteY5" fmla="*/ 7844 h 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11" h="11016">
                    <a:moveTo>
                      <a:pt x="6595" y="10904"/>
                    </a:moveTo>
                    <a:lnTo>
                      <a:pt x="6595" y="8948"/>
                    </a:lnTo>
                    <a:lnTo>
                      <a:pt x="7517" y="-112"/>
                    </a:lnTo>
                    <a:lnTo>
                      <a:pt x="4141" y="3316"/>
                    </a:lnTo>
                    <a:cubicBezTo>
                      <a:pt x="4141" y="3316"/>
                      <a:pt x="2109" y="5178"/>
                      <a:pt x="1379" y="6253"/>
                    </a:cubicBezTo>
                    <a:cubicBezTo>
                      <a:pt x="239" y="7934"/>
                      <a:pt x="307" y="7844"/>
                      <a:pt x="307" y="7844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482D5C2F-3E8F-7A01-456A-447F1C3DF9DA}"/>
                  </a:ext>
                </a:extLst>
              </p:cNvPr>
              <p:cNvSpPr/>
              <p:nvPr/>
            </p:nvSpPr>
            <p:spPr>
              <a:xfrm>
                <a:off x="11391150" y="236323"/>
                <a:ext cx="7085" cy="10406"/>
              </a:xfrm>
              <a:custGeom>
                <a:avLst/>
                <a:gdLst>
                  <a:gd name="connsiteX0" fmla="*/ 6459 w 7085"/>
                  <a:gd name="connsiteY0" fmla="*/ -109 h 10406"/>
                  <a:gd name="connsiteX1" fmla="*/ 320 w 7085"/>
                  <a:gd name="connsiteY1" fmla="*/ 10050 h 10406"/>
                  <a:gd name="connsiteX2" fmla="*/ 7376 w 7085"/>
                  <a:gd name="connsiteY2" fmla="*/ 10297 h 10406"/>
                  <a:gd name="connsiteX3" fmla="*/ 7376 w 7085"/>
                  <a:gd name="connsiteY3" fmla="*/ 8703 h 10406"/>
                  <a:gd name="connsiteX4" fmla="*/ 6766 w 7085"/>
                  <a:gd name="connsiteY4" fmla="*/ 4299 h 10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5" h="10406">
                    <a:moveTo>
                      <a:pt x="6459" y="-109"/>
                    </a:moveTo>
                    <a:lnTo>
                      <a:pt x="320" y="10050"/>
                    </a:lnTo>
                    <a:lnTo>
                      <a:pt x="7376" y="10297"/>
                    </a:lnTo>
                    <a:cubicBezTo>
                      <a:pt x="7376" y="10297"/>
                      <a:pt x="7440" y="10339"/>
                      <a:pt x="7376" y="8703"/>
                    </a:cubicBezTo>
                    <a:cubicBezTo>
                      <a:pt x="7321" y="7228"/>
                      <a:pt x="6766" y="4299"/>
                      <a:pt x="6766" y="4299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B1E2495-203E-D4D6-EA4B-187F3D50AD2A}"/>
                  </a:ext>
                </a:extLst>
              </p:cNvPr>
              <p:cNvSpPr/>
              <p:nvPr/>
            </p:nvSpPr>
            <p:spPr>
              <a:xfrm>
                <a:off x="11369029" y="171878"/>
                <a:ext cx="10082" cy="8043"/>
              </a:xfrm>
              <a:custGeom>
                <a:avLst/>
                <a:gdLst>
                  <a:gd name="connsiteX0" fmla="*/ 10393 w 10082"/>
                  <a:gd name="connsiteY0" fmla="*/ 3886 h 8043"/>
                  <a:gd name="connsiteX1" fmla="*/ 5352 w 10082"/>
                  <a:gd name="connsiteY1" fmla="*/ 7908 h 8043"/>
                  <a:gd name="connsiteX2" fmla="*/ 311 w 10082"/>
                  <a:gd name="connsiteY2" fmla="*/ 3886 h 8043"/>
                  <a:gd name="connsiteX3" fmla="*/ 5352 w 10082"/>
                  <a:gd name="connsiteY3" fmla="*/ -135 h 8043"/>
                  <a:gd name="connsiteX4" fmla="*/ 10393 w 10082"/>
                  <a:gd name="connsiteY4" fmla="*/ 3886 h 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2" h="8043">
                    <a:moveTo>
                      <a:pt x="10393" y="3886"/>
                    </a:moveTo>
                    <a:cubicBezTo>
                      <a:pt x="10393" y="6107"/>
                      <a:pt x="8136" y="7908"/>
                      <a:pt x="5352" y="7908"/>
                    </a:cubicBezTo>
                    <a:cubicBezTo>
                      <a:pt x="2568" y="7908"/>
                      <a:pt x="311" y="6107"/>
                      <a:pt x="311" y="3886"/>
                    </a:cubicBezTo>
                    <a:cubicBezTo>
                      <a:pt x="311" y="1665"/>
                      <a:pt x="2568" y="-135"/>
                      <a:pt x="5352" y="-135"/>
                    </a:cubicBezTo>
                    <a:cubicBezTo>
                      <a:pt x="8136" y="-135"/>
                      <a:pt x="10393" y="1665"/>
                      <a:pt x="10393" y="388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59CB5D6-8485-8AE4-C77F-2B0DC0705CF6}"/>
                  </a:ext>
                </a:extLst>
              </p:cNvPr>
              <p:cNvSpPr/>
              <p:nvPr/>
            </p:nvSpPr>
            <p:spPr>
              <a:xfrm>
                <a:off x="11420138" y="183953"/>
                <a:ext cx="10082" cy="8043"/>
              </a:xfrm>
              <a:custGeom>
                <a:avLst/>
                <a:gdLst>
                  <a:gd name="connsiteX0" fmla="*/ 10414 w 10082"/>
                  <a:gd name="connsiteY0" fmla="*/ 3891 h 8043"/>
                  <a:gd name="connsiteX1" fmla="*/ 5373 w 10082"/>
                  <a:gd name="connsiteY1" fmla="*/ 7913 h 8043"/>
                  <a:gd name="connsiteX2" fmla="*/ 332 w 10082"/>
                  <a:gd name="connsiteY2" fmla="*/ 3891 h 8043"/>
                  <a:gd name="connsiteX3" fmla="*/ 5373 w 10082"/>
                  <a:gd name="connsiteY3" fmla="*/ -131 h 8043"/>
                  <a:gd name="connsiteX4" fmla="*/ 10414 w 10082"/>
                  <a:gd name="connsiteY4" fmla="*/ 3891 h 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2" h="8043">
                    <a:moveTo>
                      <a:pt x="10414" y="3891"/>
                    </a:moveTo>
                    <a:cubicBezTo>
                      <a:pt x="10414" y="6112"/>
                      <a:pt x="8157" y="7913"/>
                      <a:pt x="5373" y="7913"/>
                    </a:cubicBezTo>
                    <a:cubicBezTo>
                      <a:pt x="2589" y="7913"/>
                      <a:pt x="332" y="6112"/>
                      <a:pt x="332" y="3891"/>
                    </a:cubicBezTo>
                    <a:cubicBezTo>
                      <a:pt x="332" y="1670"/>
                      <a:pt x="2589" y="-131"/>
                      <a:pt x="5373" y="-131"/>
                    </a:cubicBezTo>
                    <a:cubicBezTo>
                      <a:pt x="8157" y="-131"/>
                      <a:pt x="10414" y="1670"/>
                      <a:pt x="10414" y="3891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16ACFAB-7A7E-E446-D28E-24949D935F63}"/>
                  </a:ext>
                </a:extLst>
              </p:cNvPr>
              <p:cNvSpPr/>
              <p:nvPr/>
            </p:nvSpPr>
            <p:spPr>
              <a:xfrm>
                <a:off x="11366217" y="213001"/>
                <a:ext cx="30500" cy="56699"/>
              </a:xfrm>
              <a:custGeom>
                <a:avLst/>
                <a:gdLst>
                  <a:gd name="connsiteX0" fmla="*/ 9521 w 30500"/>
                  <a:gd name="connsiteY0" fmla="*/ 2165 h 56699"/>
                  <a:gd name="connsiteX1" fmla="*/ 1858 w 30500"/>
                  <a:gd name="connsiteY1" fmla="*/ 56590 h 56699"/>
                  <a:gd name="connsiteX2" fmla="*/ 30814 w 30500"/>
                  <a:gd name="connsiteY2" fmla="*/ 7257 h 56699"/>
                  <a:gd name="connsiteX3" fmla="*/ 26050 w 30500"/>
                  <a:gd name="connsiteY3" fmla="*/ 4460 h 56699"/>
                  <a:gd name="connsiteX4" fmla="*/ 22460 w 30500"/>
                  <a:gd name="connsiteY4" fmla="*/ -109 h 56699"/>
                  <a:gd name="connsiteX5" fmla="*/ 15745 w 30500"/>
                  <a:gd name="connsiteY5" fmla="*/ 2548 h 56699"/>
                  <a:gd name="connsiteX6" fmla="*/ 9521 w 30500"/>
                  <a:gd name="connsiteY6" fmla="*/ 2165 h 5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500" h="56699">
                    <a:moveTo>
                      <a:pt x="9521" y="2165"/>
                    </a:moveTo>
                    <a:cubicBezTo>
                      <a:pt x="3096" y="19328"/>
                      <a:pt x="-2497" y="38723"/>
                      <a:pt x="1858" y="56590"/>
                    </a:cubicBezTo>
                    <a:cubicBezTo>
                      <a:pt x="17213" y="43275"/>
                      <a:pt x="25068" y="24576"/>
                      <a:pt x="30814" y="7257"/>
                    </a:cubicBezTo>
                    <a:cubicBezTo>
                      <a:pt x="30840" y="6561"/>
                      <a:pt x="26592" y="5012"/>
                      <a:pt x="26050" y="4460"/>
                    </a:cubicBezTo>
                    <a:cubicBezTo>
                      <a:pt x="24718" y="3104"/>
                      <a:pt x="22460" y="-109"/>
                      <a:pt x="22460" y="-109"/>
                    </a:cubicBezTo>
                    <a:cubicBezTo>
                      <a:pt x="22460" y="-109"/>
                      <a:pt x="18170" y="2087"/>
                      <a:pt x="15745" y="2548"/>
                    </a:cubicBezTo>
                    <a:cubicBezTo>
                      <a:pt x="13674" y="2944"/>
                      <a:pt x="9521" y="2165"/>
                      <a:pt x="9521" y="2165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4F72DC2-EED6-0AF8-EDE1-BC523AAF2968}"/>
                  </a:ext>
                </a:extLst>
              </p:cNvPr>
              <p:cNvSpPr/>
              <p:nvPr/>
            </p:nvSpPr>
            <p:spPr>
              <a:xfrm>
                <a:off x="11365605" y="163722"/>
                <a:ext cx="23052" cy="9434"/>
              </a:xfrm>
              <a:custGeom>
                <a:avLst/>
                <a:gdLst>
                  <a:gd name="connsiteX0" fmla="*/ 313 w 23052"/>
                  <a:gd name="connsiteY0" fmla="*/ 3841 h 9434"/>
                  <a:gd name="connsiteX1" fmla="*/ 3186 w 23052"/>
                  <a:gd name="connsiteY1" fmla="*/ -138 h 9434"/>
                  <a:gd name="connsiteX2" fmla="*/ 13764 w 23052"/>
                  <a:gd name="connsiteY2" fmla="*/ 1378 h 9434"/>
                  <a:gd name="connsiteX3" fmla="*/ 22934 w 23052"/>
                  <a:gd name="connsiteY3" fmla="*/ 4360 h 9434"/>
                  <a:gd name="connsiteX4" fmla="*/ 23365 w 23052"/>
                  <a:gd name="connsiteY4" fmla="*/ 9296 h 9434"/>
                  <a:gd name="connsiteX5" fmla="*/ 21576 w 23052"/>
                  <a:gd name="connsiteY5" fmla="*/ 9209 h 9434"/>
                  <a:gd name="connsiteX6" fmla="*/ 18430 w 23052"/>
                  <a:gd name="connsiteY6" fmla="*/ 8950 h 9434"/>
                  <a:gd name="connsiteX7" fmla="*/ 14200 w 23052"/>
                  <a:gd name="connsiteY7" fmla="*/ 8431 h 9434"/>
                  <a:gd name="connsiteX8" fmla="*/ 10729 w 23052"/>
                  <a:gd name="connsiteY8" fmla="*/ 7780 h 9434"/>
                  <a:gd name="connsiteX9" fmla="*/ 7796 w 23052"/>
                  <a:gd name="connsiteY9" fmla="*/ 6873 h 9434"/>
                  <a:gd name="connsiteX10" fmla="*/ 4761 w 23052"/>
                  <a:gd name="connsiteY10" fmla="*/ 5703 h 9434"/>
                  <a:gd name="connsiteX11" fmla="*/ 2319 w 23052"/>
                  <a:gd name="connsiteY11" fmla="*/ 4665 h 9434"/>
                  <a:gd name="connsiteX12" fmla="*/ 961 w 23052"/>
                  <a:gd name="connsiteY12" fmla="*/ 4060 h 9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52" h="9434">
                    <a:moveTo>
                      <a:pt x="313" y="3841"/>
                    </a:moveTo>
                    <a:cubicBezTo>
                      <a:pt x="475" y="3668"/>
                      <a:pt x="3186" y="-138"/>
                      <a:pt x="3186" y="-138"/>
                    </a:cubicBezTo>
                    <a:cubicBezTo>
                      <a:pt x="3186" y="-138"/>
                      <a:pt x="13440" y="1291"/>
                      <a:pt x="13764" y="1378"/>
                    </a:cubicBezTo>
                    <a:cubicBezTo>
                      <a:pt x="14089" y="1464"/>
                      <a:pt x="22934" y="4360"/>
                      <a:pt x="22934" y="4360"/>
                    </a:cubicBezTo>
                    <a:lnTo>
                      <a:pt x="23365" y="9296"/>
                    </a:lnTo>
                    <a:lnTo>
                      <a:pt x="21576" y="9209"/>
                    </a:lnTo>
                    <a:lnTo>
                      <a:pt x="18430" y="8950"/>
                    </a:lnTo>
                    <a:lnTo>
                      <a:pt x="14200" y="8431"/>
                    </a:lnTo>
                    <a:lnTo>
                      <a:pt x="10729" y="7780"/>
                    </a:lnTo>
                    <a:lnTo>
                      <a:pt x="7796" y="6873"/>
                    </a:lnTo>
                    <a:lnTo>
                      <a:pt x="4761" y="5703"/>
                    </a:lnTo>
                    <a:lnTo>
                      <a:pt x="2319" y="4665"/>
                    </a:lnTo>
                    <a:lnTo>
                      <a:pt x="961" y="4060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C1597A-39FB-B438-6B29-76FB2C336E88}"/>
                  </a:ext>
                </a:extLst>
              </p:cNvPr>
              <p:cNvSpPr/>
              <p:nvPr/>
            </p:nvSpPr>
            <p:spPr>
              <a:xfrm>
                <a:off x="11366574" y="162436"/>
                <a:ext cx="23897" cy="10220"/>
              </a:xfrm>
              <a:custGeom>
                <a:avLst/>
                <a:gdLst>
                  <a:gd name="connsiteX0" fmla="*/ 313 w 23897"/>
                  <a:gd name="connsiteY0" fmla="*/ 4908 h 10220"/>
                  <a:gd name="connsiteX1" fmla="*/ 3882 w 23897"/>
                  <a:gd name="connsiteY1" fmla="*/ -139 h 10220"/>
                  <a:gd name="connsiteX2" fmla="*/ 24211 w 23897"/>
                  <a:gd name="connsiteY2" fmla="*/ 3717 h 10220"/>
                  <a:gd name="connsiteX3" fmla="*/ 22371 w 23897"/>
                  <a:gd name="connsiteY3" fmla="*/ 10082 h 10220"/>
                  <a:gd name="connsiteX4" fmla="*/ 20108 w 23897"/>
                  <a:gd name="connsiteY4" fmla="*/ 9926 h 10220"/>
                  <a:gd name="connsiteX5" fmla="*/ 16578 w 23897"/>
                  <a:gd name="connsiteY5" fmla="*/ 9654 h 10220"/>
                  <a:gd name="connsiteX6" fmla="*/ 13048 w 23897"/>
                  <a:gd name="connsiteY6" fmla="*/ 9254 h 10220"/>
                  <a:gd name="connsiteX7" fmla="*/ 9713 w 23897"/>
                  <a:gd name="connsiteY7" fmla="*/ 8583 h 10220"/>
                  <a:gd name="connsiteX8" fmla="*/ 6990 w 23897"/>
                  <a:gd name="connsiteY8" fmla="*/ 7693 h 10220"/>
                  <a:gd name="connsiteX9" fmla="*/ 3920 w 23897"/>
                  <a:gd name="connsiteY9" fmla="*/ 6531 h 10220"/>
                  <a:gd name="connsiteX10" fmla="*/ 1427 w 23897"/>
                  <a:gd name="connsiteY10" fmla="*/ 5489 h 10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897" h="10220">
                    <a:moveTo>
                      <a:pt x="313" y="4908"/>
                    </a:moveTo>
                    <a:lnTo>
                      <a:pt x="3882" y="-139"/>
                    </a:lnTo>
                    <a:lnTo>
                      <a:pt x="24211" y="3717"/>
                    </a:lnTo>
                    <a:lnTo>
                      <a:pt x="22371" y="10082"/>
                    </a:lnTo>
                    <a:lnTo>
                      <a:pt x="20108" y="9926"/>
                    </a:lnTo>
                    <a:lnTo>
                      <a:pt x="16578" y="9654"/>
                    </a:lnTo>
                    <a:lnTo>
                      <a:pt x="13048" y="9254"/>
                    </a:lnTo>
                    <a:lnTo>
                      <a:pt x="9713" y="8583"/>
                    </a:lnTo>
                    <a:lnTo>
                      <a:pt x="6990" y="7693"/>
                    </a:lnTo>
                    <a:lnTo>
                      <a:pt x="3920" y="6531"/>
                    </a:lnTo>
                    <a:lnTo>
                      <a:pt x="1427" y="5489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7703501-51BB-B0B4-0D56-AF05E5440783}"/>
                  </a:ext>
                </a:extLst>
              </p:cNvPr>
              <p:cNvSpPr/>
              <p:nvPr/>
            </p:nvSpPr>
            <p:spPr>
              <a:xfrm>
                <a:off x="11413409" y="173115"/>
                <a:ext cx="27505" cy="10987"/>
              </a:xfrm>
              <a:custGeom>
                <a:avLst/>
                <a:gdLst>
                  <a:gd name="connsiteX0" fmla="*/ 333 w 27505"/>
                  <a:gd name="connsiteY0" fmla="*/ 4393 h 10987"/>
                  <a:gd name="connsiteX1" fmla="*/ 4248 w 27505"/>
                  <a:gd name="connsiteY1" fmla="*/ -134 h 10987"/>
                  <a:gd name="connsiteX2" fmla="*/ 27838 w 27505"/>
                  <a:gd name="connsiteY2" fmla="*/ 4212 h 10987"/>
                  <a:gd name="connsiteX3" fmla="*/ 25687 w 27505"/>
                  <a:gd name="connsiteY3" fmla="*/ 10853 h 10987"/>
                  <a:gd name="connsiteX4" fmla="*/ 23271 w 27505"/>
                  <a:gd name="connsiteY4" fmla="*/ 10363 h 10987"/>
                  <a:gd name="connsiteX5" fmla="*/ 20129 w 27505"/>
                  <a:gd name="connsiteY5" fmla="*/ 10115 h 10987"/>
                  <a:gd name="connsiteX6" fmla="*/ 15830 w 27505"/>
                  <a:gd name="connsiteY6" fmla="*/ 9811 h 10987"/>
                  <a:gd name="connsiteX7" fmla="*/ 13068 w 27505"/>
                  <a:gd name="connsiteY7" fmla="*/ 9382 h 10987"/>
                  <a:gd name="connsiteX8" fmla="*/ 10574 w 27505"/>
                  <a:gd name="connsiteY8" fmla="*/ 8925 h 10987"/>
                  <a:gd name="connsiteX9" fmla="*/ 7202 w 27505"/>
                  <a:gd name="connsiteY9" fmla="*/ 8035 h 10987"/>
                  <a:gd name="connsiteX10" fmla="*/ 4440 w 27505"/>
                  <a:gd name="connsiteY10" fmla="*/ 6902 h 10987"/>
                  <a:gd name="connsiteX11" fmla="*/ 1678 w 27505"/>
                  <a:gd name="connsiteY11" fmla="*/ 5435 h 1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505" h="10987">
                    <a:moveTo>
                      <a:pt x="333" y="4393"/>
                    </a:moveTo>
                    <a:lnTo>
                      <a:pt x="4248" y="-134"/>
                    </a:lnTo>
                    <a:lnTo>
                      <a:pt x="27838" y="4212"/>
                    </a:lnTo>
                    <a:lnTo>
                      <a:pt x="25687" y="10853"/>
                    </a:lnTo>
                    <a:lnTo>
                      <a:pt x="23271" y="10363"/>
                    </a:lnTo>
                    <a:lnTo>
                      <a:pt x="20129" y="10115"/>
                    </a:lnTo>
                    <a:lnTo>
                      <a:pt x="15830" y="9811"/>
                    </a:lnTo>
                    <a:lnTo>
                      <a:pt x="13068" y="9382"/>
                    </a:lnTo>
                    <a:lnTo>
                      <a:pt x="10574" y="8925"/>
                    </a:lnTo>
                    <a:lnTo>
                      <a:pt x="7202" y="8035"/>
                    </a:lnTo>
                    <a:lnTo>
                      <a:pt x="4440" y="6902"/>
                    </a:lnTo>
                    <a:lnTo>
                      <a:pt x="1678" y="5435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30" name="Picture 29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12962718-9293-7B43-AA37-159E07FF5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7513" y1="35924" x2="71574" y2="46639"/>
                        <a14:foregroundMark x1="71574" y1="46639" x2="71574" y2="50210"/>
                        <a14:foregroundMark x1="74619" y1="53151" x2="77919" y2="73319"/>
                        <a14:foregroundMark x1="67005" y1="42857" x2="66751" y2="46639"/>
                        <a14:foregroundMark x1="70558" y1="41597" x2="71574" y2="47689"/>
                        <a14:foregroundMark x1="50000" y1="52311" x2="70812" y2="52101"/>
                        <a14:foregroundMark x1="54822" y1="52941" x2="53046" y2="68487"/>
                        <a14:foregroundMark x1="55584" y1="50630" x2="60914" y2="50420"/>
                        <a14:foregroundMark x1="73096" y1="38445" x2="72589" y2="44328"/>
                        <a14:foregroundMark x1="34772" y1="65756" x2="31472" y2="76471"/>
                        <a14:foregroundMark x1="31472" y1="76471" x2="26396" y2="77731"/>
                        <a14:foregroundMark x1="36802" y1="76050" x2="44924" y2="77521"/>
                        <a14:foregroundMark x1="69289" y1="78361" x2="18274" y2="78782"/>
                        <a14:foregroundMark x1="54569" y1="74580" x2="60406" y2="73319"/>
                        <a14:foregroundMark x1="78173" y1="77941" x2="77665" y2="73319"/>
                        <a14:foregroundMark x1="68528" y1="78571" x2="77665" y2="78571"/>
                        <a14:backgroundMark x1="28934" y1="10294" x2="28934" y2="10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27" y="4472745"/>
            <a:ext cx="1520623" cy="18370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1C96B-52F4-7C90-9B58-D20913F3C38D}"/>
              </a:ext>
            </a:extLst>
          </p:cNvPr>
          <p:cNvSpPr txBox="1"/>
          <p:nvPr/>
        </p:nvSpPr>
        <p:spPr>
          <a:xfrm>
            <a:off x="8174850" y="5959394"/>
            <a:ext cx="3960000" cy="747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N. Singer, “When the Data Struts Its Stuff,” The New York Times, 2 04 2011. [Online]. Available: https://www.nytimes.com/2011/04/03/business/03stream.html. [Accessed 08 2023].</a:t>
            </a:r>
          </a:p>
          <a:p>
            <a:pPr>
              <a:lnSpc>
                <a:spcPct val="107000"/>
              </a:lnSpc>
            </a:pP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GB" sz="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Tobii, “Positioning in front of an eye tracker,” 2016. [Online]. Available: https://help.tobii.com/hc/en-us/articles/210250305-Positioning-in-front-of-an-eye-tracker. [Accessed 08 2023].</a:t>
            </a:r>
          </a:p>
          <a:p>
            <a:pPr>
              <a:lnSpc>
                <a:spcPct val="107000"/>
              </a:lnSpc>
            </a:pP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K. Franek, “7 Best Charts for Income Statement Presentation &amp; Analysis,” 13 03 2020. [Online]. Available: https://www.kamilfranek.com/best-charts-for-income-statement-presentation-and-analysis/. [Accessed 08 2023].</a:t>
            </a:r>
          </a:p>
          <a:p>
            <a:pPr>
              <a:lnSpc>
                <a:spcPct val="107000"/>
              </a:lnSpc>
            </a:pP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K. </a:t>
            </a:r>
            <a:r>
              <a:rPr lang="en-GB" sz="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Stofer</a:t>
            </a: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C. Xuan, “Comparing Experts and Novices on Scaffolded Data Visualizations using Eye-tracking,” University of Florida; National Institutes of Health, 2014.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D140-16CE-C2D9-77CD-D32FAA814D4F}"/>
              </a:ext>
            </a:extLst>
          </p:cNvPr>
          <p:cNvSpPr txBox="1"/>
          <p:nvPr/>
        </p:nvSpPr>
        <p:spPr>
          <a:xfrm>
            <a:off x="4116000" y="1359827"/>
            <a:ext cx="3960000" cy="1241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Aim</a:t>
            </a:r>
            <a:r>
              <a:rPr lang="en-GB" sz="1200" dirty="0">
                <a:latin typeface="Amasis MT Pro Light" panose="02040304050005020304" pitchFamily="18" charset="0"/>
              </a:rPr>
              <a:t> 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The primary objective is to compare </a:t>
            </a:r>
            <a:r>
              <a:rPr lang="en-GB" sz="1100" b="1" dirty="0">
                <a:latin typeface="Amasis MT Pro Light" panose="02040304050005020304" pitchFamily="18" charset="0"/>
              </a:rPr>
              <a:t>eye gaze patterns </a:t>
            </a:r>
            <a:r>
              <a:rPr lang="en-GB" sz="1050" dirty="0">
                <a:latin typeface="Amasis MT Pro Light" panose="02040304050005020304" pitchFamily="18" charset="0"/>
              </a:rPr>
              <a:t>of novices and experts while viewing financial data through different data visualisations.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Develop </a:t>
            </a:r>
            <a:r>
              <a:rPr lang="en-GB" sz="1100" b="1" dirty="0">
                <a:latin typeface="Amasis MT Pro Light" panose="02040304050005020304" pitchFamily="18" charset="0"/>
              </a:rPr>
              <a:t>practical guidelines </a:t>
            </a:r>
            <a:r>
              <a:rPr lang="en-GB" sz="1050" dirty="0">
                <a:latin typeface="Amasis MT Pro Light" panose="02040304050005020304" pitchFamily="18" charset="0"/>
              </a:rPr>
              <a:t>for designing financial data visuals that enhance comprehension and engagement among consumers</a:t>
            </a:r>
            <a:endParaRPr lang="en-GB" sz="1200" dirty="0">
              <a:latin typeface="Amasis MT Pro Light" panose="020403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78147-5ABB-0E89-F7AF-FD9205B9AD4D}"/>
              </a:ext>
            </a:extLst>
          </p:cNvPr>
          <p:cNvSpPr txBox="1"/>
          <p:nvPr/>
        </p:nvSpPr>
        <p:spPr>
          <a:xfrm>
            <a:off x="4116000" y="4919484"/>
            <a:ext cx="3960000" cy="1777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Similar Work</a:t>
            </a:r>
          </a:p>
          <a:p>
            <a:pPr algn="just">
              <a:spcAft>
                <a:spcPts val="400"/>
              </a:spcAft>
            </a:pPr>
            <a:r>
              <a:rPr lang="en-GB" sz="1100" b="1" dirty="0">
                <a:latin typeface="Amasis MT Pro Light" panose="02040304050005020304" pitchFamily="18" charset="0"/>
              </a:rPr>
              <a:t>Kamil Franek </a:t>
            </a:r>
            <a:r>
              <a:rPr lang="en-GB" sz="1050" dirty="0">
                <a:latin typeface="Amasis MT Pro Light" panose="02040304050005020304" pitchFamily="18" charset="0"/>
              </a:rPr>
              <a:t>[3] has provided online resources which compare different types of charts and data visuals for income statements</a:t>
            </a:r>
          </a:p>
          <a:p>
            <a:pPr algn="just">
              <a:spcAft>
                <a:spcPts val="4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 algn="just">
              <a:spcAft>
                <a:spcPts val="400"/>
              </a:spcAft>
            </a:pPr>
            <a:r>
              <a:rPr lang="en-GB" sz="1100" b="1" dirty="0">
                <a:latin typeface="Amasis MT Pro Light" panose="02040304050005020304" pitchFamily="18" charset="0"/>
              </a:rPr>
              <a:t>“Comparing Experts and Novices on Scaffolded Data Visualizations using </a:t>
            </a:r>
            <a:r>
              <a:rPr lang="en-GB" sz="1100" b="1" dirty="0" err="1">
                <a:latin typeface="Amasis MT Pro Light" panose="02040304050005020304" pitchFamily="18" charset="0"/>
              </a:rPr>
              <a:t>Eyetracking</a:t>
            </a:r>
            <a:r>
              <a:rPr lang="en-GB" sz="1100" b="1" dirty="0">
                <a:latin typeface="Amasis MT Pro Light" panose="02040304050005020304" pitchFamily="18" charset="0"/>
              </a:rPr>
              <a:t>” </a:t>
            </a:r>
            <a:r>
              <a:rPr lang="en-GB" sz="1050" dirty="0">
                <a:latin typeface="Amasis MT Pro Light" panose="02040304050005020304" pitchFamily="18" charset="0"/>
              </a:rPr>
              <a:t>[4] is a paper published in 2014 which compares the ocular behaviour of the experts and novices for data visualisation which showed that when novices were assisted via “scaffolding”, their performance improved</a:t>
            </a:r>
            <a:endParaRPr lang="en-GB" sz="1050" b="1" dirty="0">
              <a:latin typeface="Amasis MT Pro Light" panose="02040304050005020304" pitchFamily="18" charset="0"/>
            </a:endParaRPr>
          </a:p>
        </p:txBody>
      </p:sp>
      <p:pic>
        <p:nvPicPr>
          <p:cNvPr id="8" name="Picture 7" descr="A graph with numbers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8095A751-0FE8-F48A-485D-0ED92C41D4D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38" y="4147084"/>
            <a:ext cx="1620000" cy="162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0" name="Picture 9" descr="A screenshot of a report&#10;&#10;Description automatically generated">
            <a:extLst>
              <a:ext uri="{FF2B5EF4-FFF2-40B4-BE49-F238E27FC236}">
                <a16:creationId xmlns:a16="http://schemas.microsoft.com/office/drawing/2014/main" id="{32AD1739-6CE8-BD79-89C3-C0060CD50A4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38" y="2353648"/>
            <a:ext cx="1620000" cy="162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20" name="Picture 19" descr="A screen shot of a graph&#10;&#10;Description automatically generated">
            <a:extLst>
              <a:ext uri="{FF2B5EF4-FFF2-40B4-BE49-F238E27FC236}">
                <a16:creationId xmlns:a16="http://schemas.microsoft.com/office/drawing/2014/main" id="{139238A0-664B-F193-7A61-24292C8612DD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41" y="4147084"/>
            <a:ext cx="1620000" cy="162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softEdge rad="0"/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720B50D-EA1D-CC09-10FB-6FDF9DA7A8C9}"/>
              </a:ext>
            </a:extLst>
          </p:cNvPr>
          <p:cNvSpPr/>
          <p:nvPr/>
        </p:nvSpPr>
        <p:spPr>
          <a:xfrm>
            <a:off x="3398044" y="4900968"/>
            <a:ext cx="119062" cy="121088"/>
          </a:xfrm>
          <a:prstGeom prst="ellipse">
            <a:avLst/>
          </a:prstGeom>
          <a:solidFill>
            <a:srgbClr val="00B21C"/>
          </a:solidFill>
          <a:ln>
            <a:solidFill>
              <a:srgbClr val="00B2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D1FDA2-9131-21D0-B903-10691C3AEF97}"/>
              </a:ext>
            </a:extLst>
          </p:cNvPr>
          <p:cNvCxnSpPr>
            <a:cxnSpLocks/>
          </p:cNvCxnSpPr>
          <p:nvPr/>
        </p:nvCxnSpPr>
        <p:spPr>
          <a:xfrm>
            <a:off x="3424237" y="4957084"/>
            <a:ext cx="20373" cy="2819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3F7568-49C9-81A9-55D0-36D66E1E8A40}"/>
              </a:ext>
            </a:extLst>
          </p:cNvPr>
          <p:cNvCxnSpPr>
            <a:cxnSpLocks/>
          </p:cNvCxnSpPr>
          <p:nvPr/>
        </p:nvCxnSpPr>
        <p:spPr>
          <a:xfrm flipV="1">
            <a:off x="3435086" y="4937747"/>
            <a:ext cx="46302" cy="4753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8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1570</TotalTime>
  <Words>623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info</dc:title>
  <dc:creator>Harvey</dc:creator>
  <cp:lastModifiedBy>Harvey</cp:lastModifiedBy>
  <cp:revision>12</cp:revision>
  <dcterms:created xsi:type="dcterms:W3CDTF">2023-08-01T12:56:36Z</dcterms:created>
  <dcterms:modified xsi:type="dcterms:W3CDTF">2023-08-07T23:33:18Z</dcterms:modified>
</cp:coreProperties>
</file>