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6544603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6544603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6544603a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6544603a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6544603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6544603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6544603a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6544603a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6544603a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6544603a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544603a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6544603a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6544603a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6544603a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141582"/>
            <a:ext cx="7136700" cy="163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Ski Resort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Pricing Model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Honglin Yuan 6/23/2022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Mountain’s current ticket price is $81. It’s above the average in the market segment, but may not be a fair price.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Mountain needs a data-driven pricing model before the next ski season so that: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1) its ski facilities are fully capitalized, and</a:t>
            </a:r>
            <a:endParaRPr b="1" sz="2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2) the resort can use the model to effectively reduce operating cost and make smart decisions in future investments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and Key Findings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403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 Findings: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Ticket price is not strongly correlated with the state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Facilities that are most important to price are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800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fast quads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number of runs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area of snowmaking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vertical drop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29425" y="1266325"/>
            <a:ext cx="403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Recommendations: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odel suggests a higher price </a:t>
            </a: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$96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Recommended changes: 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Close down 5 unpopular runs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 150m to the vertical drop and a new lift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 with one change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603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Roboto"/>
              <a:buChar char="○"/>
            </a:pPr>
            <a:r>
              <a:rPr lang="en" sz="18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Validate the model before making more changes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Model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403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Linear regression model and Random Forest model suggest similar facility names that have a large impact on ticket price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Random Forest model is chosen as the final model - higher accuracy and less variability.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estimated prediction accuracy is ~$10</a:t>
            </a:r>
            <a:endParaRPr sz="18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25" y="1022625"/>
            <a:ext cx="4920906" cy="3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BM Why Higher Price?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87900" y="1357875"/>
            <a:ext cx="3899400" cy="31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fair price suggested by the model is $96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Although </a:t>
            </a: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Big Mountain is the most expensive in Montana, it provides the best facilities in the state. 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Comparing to the prices of the other resorts across the US, BM prices itself moderately above average.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250" y="1542950"/>
            <a:ext cx="4484050" cy="2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6793400" y="1704450"/>
            <a:ext cx="15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Adult weekend ticket price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BM Why Higher Price?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875" y="1082563"/>
            <a:ext cx="33909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238" y="1076213"/>
            <a:ext cx="33718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8000" y="3084825"/>
            <a:ext cx="3390900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8375" y="3084825"/>
            <a:ext cx="33623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4300475" y="1422250"/>
            <a:ext cx="13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Vertical drop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7479100" y="1255500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# of fast quads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950677" y="3498675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Total # of runs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864763" y="3390975"/>
            <a:ext cx="15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Area covered by snow makers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 flipH="1">
            <a:off x="6688525" y="2090750"/>
            <a:ext cx="538800" cy="11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8"/>
          <p:cNvSpPr txBox="1"/>
          <p:nvPr/>
        </p:nvSpPr>
        <p:spPr>
          <a:xfrm>
            <a:off x="7151125" y="1892125"/>
            <a:ext cx="15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Big Mountain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127100" y="1255500"/>
            <a:ext cx="1983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However, Big Mountain leads the segment on all primary facilities, which is not fully matched by its current price.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 and Analysis - Several Scenarios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266325"/>
            <a:ext cx="3818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Scenario 1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closure of 5 runs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Revenue reduction: &lt; $1.2M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Scenario 2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add 1 run, 150m vertical drop, and a new lift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Price increase $2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Revenue increase: &lt; $347K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681750" y="1266325"/>
            <a:ext cx="4085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Scenario 3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scenario 2 +  add 2 acres of snowmaking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Same result as scenario 2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Scenario 4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add 0.2 mile to the longest run, add 4 acres of snowmaking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change to price/revenue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Random Forest model is built to predict ski resort ticket price. Accuracy is ~$10.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fair ticket price for Big Mountain suggested by the model is $96.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model can be used to estimate potential changes in revenue and operating cost when new investment or cost reduction is considered.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Further work can be carried out to improve the model with additional information such as operating cost and number of visitor etc..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