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3199935B-D2D6-4BAB-A114-DE1F553DB11D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42204-5F3D-82C2-E555-086D8467C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AF3F0F-F4EB-6989-A7DB-8A51AAC9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76CB4-02B6-C2E4-60F7-570CD6FF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7F86-A63A-431C-BB2C-577A0A135AE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107A-21AD-F529-FE2D-78C96EA7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BBFFF-6ABB-5A99-5619-52818463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065-6259-44ED-9CBB-3153F1FB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5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67573-EC34-D22D-7A86-BA2F09A7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C378DD-1BD3-3936-6A34-B5C9D991C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EA97F-4EF0-E9AE-95E6-6BE4120E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7F86-A63A-431C-BB2C-577A0A135AE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3635E-9697-DDC1-AC6B-F8566A53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9E5F0-7FF2-6AB2-BE4B-2DAEE27B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065-6259-44ED-9CBB-3153F1FB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0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FEB9DD-1BA1-58A9-613A-29A7F1F59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6B8C1A-DC21-2E4E-372B-4A35EB4E0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106EE-8055-684E-E75D-80E082FE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7F86-A63A-431C-BB2C-577A0A135AE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9B6C9-4518-488F-1D6A-1EA612C8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16047-4ED9-A37B-FF2B-63E789EA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065-6259-44ED-9CBB-3153F1FB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A731C-D5B0-1E6E-9160-73833CA2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54A3A-C529-0EC1-68AD-9BB98DD53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ED3B4-51B8-F176-8590-99FBD8EA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7F86-A63A-431C-BB2C-577A0A135AE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B1B38-65A0-9603-6EB2-2D5B8DCE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91457-0B1C-6300-69BA-F270A184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065-6259-44ED-9CBB-3153F1FB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7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1F7DD-5D49-E86B-9E7C-AC580D47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48ED6-7EA0-7E36-647C-7DF5B2495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551CC-8672-5C70-B423-513A7C96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7F86-A63A-431C-BB2C-577A0A135AE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DCFDE-0D52-7F38-C7EB-725E317D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A994B-EA18-C747-8388-6F805A7D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065-6259-44ED-9CBB-3153F1FB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82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4F0B6-171A-EF6C-815D-E744A98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01016-62A9-27DE-FF54-DF5F39D92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E3D37B-FC51-DEE7-4246-3061B4D77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EFC429-5B57-A06E-B89A-004317DB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7F86-A63A-431C-BB2C-577A0A135AE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8A541-0FC4-5227-BCB1-B682B418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256BD6-4F80-F405-9CB4-0A835BE7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065-6259-44ED-9CBB-3153F1FB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9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C8FEE-D168-45A3-75E4-48A1CDCA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FE3EB-F217-C2ED-4DDC-56C90B740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B1B5E3-92A6-7BEA-827C-1888A9C7A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3D7D33-4FC6-42BD-2AB5-8B9E4CEC3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6A8195-6122-C40B-B0B5-61BB14272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9902BC-21DD-15D3-8DBB-5AB73702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7F86-A63A-431C-BB2C-577A0A135AE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6B36FF-8CA4-A649-13B9-D6E18F9C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5A4D9E-E0D6-19A5-2280-2089D5F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065-6259-44ED-9CBB-3153F1FB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2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523A4-4A49-1B57-18FD-5918BC83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6BC4F5-6FB4-FBC0-A9B1-C1612D72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7F86-A63A-431C-BB2C-577A0A135AE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9AA936-6C73-F787-0517-19209BA0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B9C736-2E96-3563-3661-E5BABE8A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065-6259-44ED-9CBB-3153F1FB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59B16D-D91F-7A2E-98EF-E3BA240F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7F86-A63A-431C-BB2C-577A0A135AE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D23A9B-40AF-4D2B-2314-71B491C6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3EB51B-E1A8-CF65-BC78-936573F0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065-6259-44ED-9CBB-3153F1FB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3D355-C4B8-8142-E717-64A1F817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0B0A9-2D2E-2272-1F6A-8F667C3B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F3B157-AE00-DD4D-56C2-6C3C535A9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404E2-3BAB-8827-97E2-7E833A4A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7F86-A63A-431C-BB2C-577A0A135AE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2195AD-8538-6601-8794-6AAC4B25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90628-7E0F-E195-E14A-E262C36B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065-6259-44ED-9CBB-3153F1FB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3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8ABEE-05E8-FFFD-A27E-E2C65BD3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D431EC-6A17-5646-D4A5-AE3735A35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CA8C3-AEC6-7232-45BF-B132800B8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C0CD44-A8C5-6A19-A827-8386BD9C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7F86-A63A-431C-BB2C-577A0A135AE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22B59-E034-B262-BA9C-9382ACC1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ECF5CD-7403-240F-580C-E131DE8D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065-6259-44ED-9CBB-3153F1FB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2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1291AD-2282-E70B-30BE-77D0961C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7C7A8-0351-27B7-845F-C2F21E0D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E3F0D-F41F-2A3A-158C-7A587737F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27F86-A63A-431C-BB2C-577A0A135AE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E3628-EF4D-3992-984E-4083AB8E5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B992A-9F5F-576F-61BC-3EF4B8542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69065-6259-44ED-9CBB-3153F1FB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7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2BEA1-3233-D098-86E6-5BD9EC1D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31471-31D3-B8FF-51B3-CB39844813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79DBC-1935-29D7-5CF3-9C802ACD4E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0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sict 0006</dc:creator>
  <cp:lastModifiedBy>sict 0006</cp:lastModifiedBy>
  <cp:revision>6</cp:revision>
  <dcterms:created xsi:type="dcterms:W3CDTF">2023-02-02T02:06:20Z</dcterms:created>
  <dcterms:modified xsi:type="dcterms:W3CDTF">2023-02-02T04:12:41Z</dcterms:modified>
</cp:coreProperties>
</file>