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E2BC-F76B-475F-977B-97C48F0C4DB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C0-5A02-4530-9FE1-CC318148C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6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E2BC-F76B-475F-977B-97C48F0C4DB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C0-5A02-4530-9FE1-CC318148C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72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E2BC-F76B-475F-977B-97C48F0C4DB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C0-5A02-4530-9FE1-CC318148C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8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E2BC-F76B-475F-977B-97C48F0C4DB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C0-5A02-4530-9FE1-CC318148C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5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E2BC-F76B-475F-977B-97C48F0C4DB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C0-5A02-4530-9FE1-CC318148C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20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E2BC-F76B-475F-977B-97C48F0C4DB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C0-5A02-4530-9FE1-CC318148C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2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E2BC-F76B-475F-977B-97C48F0C4DB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C0-5A02-4530-9FE1-CC318148C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4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E2BC-F76B-475F-977B-97C48F0C4DB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C0-5A02-4530-9FE1-CC318148C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E2BC-F76B-475F-977B-97C48F0C4DB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C0-5A02-4530-9FE1-CC318148C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3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E2BC-F76B-475F-977B-97C48F0C4DB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C0-5A02-4530-9FE1-CC318148C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1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E2BC-F76B-475F-977B-97C48F0C4DB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C0-5A02-4530-9FE1-CC318148C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4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3E2BC-F76B-475F-977B-97C48F0C4DBB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B37C0-5A02-4530-9FE1-CC318148C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ur02.safelinks.protection.outlook.com/?url=https%3A%2F%2Fwww.youtube.com%2Fwatch%3Fv%3DVUeya8JPHO0&amp;data=05%7C01%7Ckyuhyuck.oh%40uipath.com%7C54708fe03fd94ae54b0c08dafe623f5f%7Cd8353d2ab1534d178827902c51f72357%7C0%7C0%7C638101995171065158%7CUnknown%7CTWFpbGZsb3d8eyJWIjoiMC4wLjAwMDAiLCJQIjoiV2luMzIiLCJBTiI6Ik1haWwiLCJXVCI6Mn0%3D%7C3000%7C%7C%7C&amp;sdata=yjafaCO1m8U2ZEY0B7hhyp4vw5hzj1Fksl1xmfM64Mc%3D&amp;reserved=0" TargetMode="External"/><Relationship Id="rId2" Type="http://schemas.openxmlformats.org/officeDocument/2006/relationships/hyperlink" Target="https://www.scourt.go.kr/portal/dcboard/DcNewsListAction.work?gubun=44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ur02.safelinks.protection.outlook.com/?url=https%3A%2F%2Fwww.youtube.com%2Fwatch%3Fv%3DqT57fmUzGx0&amp;data=05%7C01%7Ckyuhyuck.oh%40uipath.com%7C54708fe03fd94ae54b0c08dafe623f5f%7Cd8353d2ab1534d178827902c51f72357%7C0%7C0%7C638101995171065158%7CUnknown%7CTWFpbGZsb3d8eyJWIjoiMC4wLjAwMDAiLCJQIjoiV2luMzIiLCJBTiI6Ik1haWwiLCJXVCI6Mn0%3D%7C3000%7C%7C%7C&amp;sdata=8%2FTCJI9jJuEZTlePnlHD6M4C7w8EgzEWvF2VH6GsXb0%3D&amp;reserved=0" TargetMode="External"/><Relationship Id="rId4" Type="http://schemas.openxmlformats.org/officeDocument/2006/relationships/hyperlink" Target="https://eur02.safelinks.protection.outlook.com/?url=https%3A%2F%2Fwww.youtube.com%2Fwatch%3Fv%3DommhluQ2FkY&amp;data=05%7C01%7Ckyuhyuck.oh%40uipath.com%7C54708fe03fd94ae54b0c08dafe623f5f%7Cd8353d2ab1534d178827902c51f72357%7C0%7C0%7C638101995171065158%7CUnknown%7CTWFpbGZsb3d8eyJWIjoiMC4wLjAwMDAiLCJQIjoiV2luMzIiLCJBTiI6Ik1haWwiLCJXVCI6Mn0%3D%7C3000%7C%7C%7C&amp;sdata=yzfIcVt9jsVTpPB5ON8FwEEG5pSg%2Fy32acsuw8JkBcg%3D&amp;reserved=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ur02.safelinks.protection.outlook.com/?url=https%3A%2F%2Fwww.youtube.com%2Fwatch%3Fv%3DommhluQ2FkY&amp;data=05%7C01%7Ckyuhyuck.oh%40uipath.com%7C54708fe03fd94ae54b0c08dafe623f5f%7Cd8353d2ab1534d178827902c51f72357%7C0%7C0%7C638101995171065158%7CUnknown%7CTWFpbGZsb3d8eyJWIjoiMC4wLjAwMDAiLCJQIjoiV2luMzIiLCJBTiI6Ik1haWwiLCJXVCI6Mn0%3D%7C3000%7C%7C%7C&amp;sdata=yzfIcVt9jsVTpPB5ON8FwEEG5pSg%2Fy32acsuw8JkBcg%3D&amp;reserved=0" TargetMode="External"/><Relationship Id="rId2" Type="http://schemas.openxmlformats.org/officeDocument/2006/relationships/hyperlink" Target="https://eur02.safelinks.protection.outlook.com/?url=https%3A%2F%2Fwww.youtube.com%2Fwatch%3Fv%3DVUeya8JPHO0&amp;data=05%7C01%7Ckyuhyuck.oh%40uipath.com%7C54708fe03fd94ae54b0c08dafe623f5f%7Cd8353d2ab1534d178827902c51f72357%7C0%7C0%7C638101995171065158%7CUnknown%7CTWFpbGZsb3d8eyJWIjoiMC4wLjAwMDAiLCJQIjoiV2luMzIiLCJBTiI6Ik1haWwiLCJXVCI6Mn0%3D%7C3000%7C%7C%7C&amp;sdata=yjafaCO1m8U2ZEY0B7hhyp4vw5hzj1Fksl1xmfM64Mc%3D&amp;reserved=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ur02.safelinks.protection.outlook.com/?url=https%3A%2F%2Fwww.youtube.com%2Fwatch%3Fv%3DqT57fmUzGx0&amp;data=05%7C01%7Ckyuhyuck.oh%40uipath.com%7C54708fe03fd94ae54b0c08dafe623f5f%7Cd8353d2ab1534d178827902c51f72357%7C0%7C0%7C638101995171065158%7CUnknown%7CTWFpbGZsb3d8eyJWIjoiMC4wLjAwMDAiLCJQIjoiV2luMzIiLCJBTiI6Ik1haWwiLCJXVCI6Mn0%3D%7C3000%7C%7C%7C&amp;sdata=8%2FTCJI9jJuEZTlePnlHD6M4C7w8EgzEWvF2VH6GsXb0%3D&amp;reserve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0203" y="824102"/>
            <a:ext cx="942116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 </a:t>
            </a:r>
            <a:r>
              <a:rPr lang="ko-KR" altLang="en-US" dirty="0"/>
              <a:t>대법원 사이트 접속을 하여 조건에 맞는 법조문 조회해오는 </a:t>
            </a:r>
            <a:r>
              <a:rPr lang="ko-KR" altLang="en-US" dirty="0" smtClean="0"/>
              <a:t>데모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www.scourt.go.kr/portal/dcboard/DcNewsListAction.work?gubun=44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/>
              <a:t>- </a:t>
            </a:r>
            <a:r>
              <a:rPr lang="ko-KR" altLang="en-US" dirty="0"/>
              <a:t>조회해 온 수 많은 법조문 중에서 조건을 가지고 걸러내서 유효한 문서만 받아내는 </a:t>
            </a:r>
            <a:r>
              <a:rPr lang="ko-KR" altLang="en-US" dirty="0" smtClean="0"/>
              <a:t>데모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/>
              <a:t>- </a:t>
            </a:r>
            <a:r>
              <a:rPr lang="ko-KR" altLang="en-US" dirty="0" err="1"/>
              <a:t>카톡을</a:t>
            </a:r>
            <a:r>
              <a:rPr lang="ko-KR" altLang="en-US" dirty="0"/>
              <a:t> 통하여 로봇에게 명령하고 </a:t>
            </a:r>
            <a:r>
              <a:rPr lang="ko-KR" altLang="en-US" dirty="0" err="1"/>
              <a:t>카톡</a:t>
            </a:r>
            <a:r>
              <a:rPr lang="en-US" altLang="ko-KR" dirty="0"/>
              <a:t>/</a:t>
            </a:r>
            <a:r>
              <a:rPr lang="ko-KR" altLang="en-US" dirty="0"/>
              <a:t>이메일로 결과를 전달받는 </a:t>
            </a:r>
            <a:r>
              <a:rPr lang="ko-KR" altLang="en-US" dirty="0" smtClean="0"/>
              <a:t>데모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/>
              <a:t>- </a:t>
            </a:r>
            <a:r>
              <a:rPr lang="ko-KR" altLang="en-US" dirty="0"/>
              <a:t>이미지 문서로부터 데이터를 추출하는 </a:t>
            </a:r>
            <a:r>
              <a:rPr lang="en-US" altLang="ko-KR" dirty="0"/>
              <a:t>DU </a:t>
            </a:r>
            <a:r>
              <a:rPr lang="ko-KR" altLang="en-US" dirty="0" smtClean="0"/>
              <a:t>데모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주민등록등본 인식</a:t>
            </a:r>
            <a:endParaRPr lang="ko-KR" altLang="en-US" dirty="0"/>
          </a:p>
          <a:p>
            <a:pPr fontAlgn="base"/>
            <a:r>
              <a:rPr lang="ko-KR" altLang="en-US" dirty="0"/>
              <a:t>   </a:t>
            </a:r>
            <a:r>
              <a:rPr lang="en-US" altLang="ko-KR" dirty="0">
                <a:hlinkClick r:id="rId3" tooltip="원래 URL: https://www.youtube.com/watch?v=VUeya8JPHO0. 이 링크를 신뢰 하는 경우 클릭 하거나 탭 하세요."/>
              </a:rPr>
              <a:t>https://</a:t>
            </a:r>
            <a:r>
              <a:rPr lang="en-US" altLang="ko-KR" dirty="0" smtClean="0">
                <a:hlinkClick r:id="rId3" tooltip="원래 URL: https://www.youtube.com/watch?v=VUeya8JPHO0. 이 링크를 신뢰 하는 경우 클릭 하거나 탭 하세요."/>
              </a:rPr>
              <a:t>www.youtube.com/watch?v=VUeya8JPHO0</a:t>
            </a:r>
            <a:endParaRPr lang="ko-KR" alt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한글영수증</a:t>
            </a:r>
            <a:r>
              <a:rPr lang="ko-KR" altLang="en-US" dirty="0" smtClean="0"/>
              <a:t> 인식</a:t>
            </a:r>
            <a:endParaRPr lang="ko-KR" altLang="en-US" dirty="0"/>
          </a:p>
          <a:p>
            <a:pPr fontAlgn="base"/>
            <a:r>
              <a:rPr lang="ko-KR" altLang="en-US" dirty="0"/>
              <a:t>   </a:t>
            </a:r>
            <a:r>
              <a:rPr lang="en-US" altLang="ko-KR" dirty="0">
                <a:hlinkClick r:id="rId4" tooltip="원래 URL: https://www.youtube.com/watch?v=ommhluQ2FkY. 이 링크를 신뢰 하는 경우 클릭 하거나 탭 하세요."/>
              </a:rPr>
              <a:t>https://www.youtube.com/watch?v=ommhluQ2FkY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/>
              <a:t> </a:t>
            </a:r>
            <a:r>
              <a:rPr lang="ko-KR" altLang="en-US" dirty="0"/>
              <a:t>엑셀에 있는 내용을 가지고 정해진 </a:t>
            </a:r>
            <a:r>
              <a:rPr lang="en-US" altLang="ko-KR" dirty="0"/>
              <a:t>Template</a:t>
            </a:r>
            <a:r>
              <a:rPr lang="ko-KR" altLang="en-US" dirty="0"/>
              <a:t>이 있는 </a:t>
            </a:r>
            <a:r>
              <a:rPr lang="en-US" altLang="ko-KR" dirty="0"/>
              <a:t>PPT</a:t>
            </a:r>
            <a:r>
              <a:rPr lang="ko-KR" altLang="en-US" dirty="0"/>
              <a:t>를 작성하는 </a:t>
            </a:r>
            <a:r>
              <a:rPr lang="ko-KR" altLang="en-US" dirty="0" smtClean="0"/>
              <a:t>데모</a:t>
            </a:r>
            <a:endParaRPr lang="en-US" altLang="ko-KR" dirty="0" smtClean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STT</a:t>
            </a:r>
            <a:r>
              <a:rPr lang="en-US" altLang="ko-KR" dirty="0"/>
              <a:t> </a:t>
            </a:r>
            <a:r>
              <a:rPr lang="ko-KR" altLang="en-US" dirty="0" smtClean="0"/>
              <a:t>데모</a:t>
            </a:r>
            <a:endParaRPr lang="en-US" altLang="ko-KR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smtClean="0"/>
              <a:t>콜센터 </a:t>
            </a:r>
            <a:r>
              <a:rPr lang="ko-KR" altLang="en-US" dirty="0"/>
              <a:t>자동화 </a:t>
            </a:r>
            <a:r>
              <a:rPr lang="ko-KR" altLang="en-US" dirty="0" smtClean="0"/>
              <a:t>데모</a:t>
            </a:r>
            <a:endParaRPr lang="en-US" altLang="ko-KR" dirty="0"/>
          </a:p>
          <a:p>
            <a:pPr fontAlgn="base"/>
            <a:r>
              <a:rPr lang="en-US" altLang="ko-KR" dirty="0"/>
              <a:t>   </a:t>
            </a:r>
            <a:r>
              <a:rPr lang="en-US" altLang="ko-KR" dirty="0">
                <a:hlinkClick r:id="rId5" tooltip="원래 URL: https://www.youtube.com/watch?v=qT57fmUzGx0. 이 링크를 신뢰 하는 경우 클릭 하거나 탭 하세요."/>
              </a:rPr>
              <a:t>https://</a:t>
            </a:r>
            <a:r>
              <a:rPr lang="en-US" altLang="ko-KR" dirty="0" smtClean="0">
                <a:hlinkClick r:id="rId5" tooltip="원래 URL: https://www.youtube.com/watch?v=qT57fmUzGx0. 이 링크를 신뢰 하는 경우 클릭 하거나 탭 하세요."/>
              </a:rPr>
              <a:t>www.youtube.com/watch?v=qT57fmUzGx0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05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altLang="ko-KR" dirty="0"/>
              <a:t>DU </a:t>
            </a:r>
            <a:r>
              <a:rPr lang="ko-KR" altLang="en-US" dirty="0"/>
              <a:t>데모는 아래에서 적당한 것을 골라서 사용하면 될 것 같습니다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fontAlgn="base"/>
            <a:r>
              <a:rPr lang="en-US" altLang="ko-KR" dirty="0"/>
              <a:t> * ML </a:t>
            </a:r>
            <a:r>
              <a:rPr lang="ko-KR" altLang="en-US" dirty="0"/>
              <a:t>모델을 이용한 주민등록등본 인식</a:t>
            </a:r>
            <a:br>
              <a:rPr lang="ko-KR" altLang="en-US" dirty="0"/>
            </a:br>
            <a:endParaRPr lang="ko-KR" altLang="en-US" dirty="0"/>
          </a:p>
          <a:p>
            <a:pPr fontAlgn="base"/>
            <a:r>
              <a:rPr lang="ko-KR" altLang="en-US" dirty="0"/>
              <a:t>   </a:t>
            </a:r>
            <a:r>
              <a:rPr lang="en-US" altLang="ko-KR" dirty="0">
                <a:hlinkClick r:id="rId2" tooltip="원래 URL: https://www.youtube.com/watch?v=VUeya8JPHO0. 이 링크를 신뢰 하는 경우 클릭 하거나 탭 하세요."/>
              </a:rPr>
              <a:t>https://www.youtube.com/watch?v=VUeya8JPHO0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pPr fontAlgn="base"/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pPr fontAlgn="base"/>
            <a:r>
              <a:rPr lang="ko-KR" altLang="en-US" dirty="0"/>
              <a:t> * </a:t>
            </a:r>
            <a:r>
              <a:rPr lang="en-US" altLang="ko-KR" dirty="0"/>
              <a:t>ML </a:t>
            </a:r>
            <a:r>
              <a:rPr lang="ko-KR" altLang="en-US" dirty="0"/>
              <a:t>모델을 이용한 </a:t>
            </a:r>
            <a:r>
              <a:rPr lang="ko-KR" altLang="en-US" dirty="0" err="1"/>
              <a:t>한글영수증</a:t>
            </a:r>
            <a:r>
              <a:rPr lang="ko-KR" altLang="en-US" dirty="0"/>
              <a:t> 인식</a:t>
            </a:r>
          </a:p>
          <a:p>
            <a:pPr fontAlgn="base"/>
            <a:r>
              <a:rPr lang="ko-KR" altLang="en-US" dirty="0"/>
              <a:t>   </a:t>
            </a:r>
            <a:r>
              <a:rPr lang="en-US" altLang="ko-KR" dirty="0">
                <a:hlinkClick r:id="rId3" tooltip="원래 URL: https://www.youtube.com/watch?v=ommhluQ2FkY. 이 링크를 신뢰 하는 경우 클릭 하거나 탭 하세요."/>
              </a:rPr>
              <a:t>https://www.youtube.com/watch?v=ommhluQ2FkY</a:t>
            </a:r>
            <a:endParaRPr lang="ko-KR" altLang="en-US" dirty="0"/>
          </a:p>
          <a:p>
            <a:pPr fontAlgn="base"/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pPr fontAlgn="base"/>
            <a:r>
              <a:rPr lang="en-US" altLang="ko-KR" dirty="0"/>
              <a:t>STT</a:t>
            </a:r>
            <a:r>
              <a:rPr lang="ko-KR" altLang="en-US" dirty="0"/>
              <a:t>는 아래의 콜센터 자동화 데모가 </a:t>
            </a:r>
            <a:r>
              <a:rPr lang="ko-KR" altLang="en-US" dirty="0" err="1"/>
              <a:t>있구요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   </a:t>
            </a:r>
            <a:r>
              <a:rPr lang="en-US" altLang="ko-KR" dirty="0">
                <a:hlinkClick r:id="rId4" tooltip="원래 URL: https://www.youtube.com/watch?v=qT57fmUzGx0. 이 링크를 신뢰 하는 경우 클릭 하거나 탭 하세요."/>
              </a:rPr>
              <a:t>https://www.youtube.com/watch?v=qT57fmUzGx0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03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153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okhyuck</dc:creator>
  <cp:lastModifiedBy>okhyuck</cp:lastModifiedBy>
  <cp:revision>4</cp:revision>
  <dcterms:created xsi:type="dcterms:W3CDTF">2023-01-27T04:41:34Z</dcterms:created>
  <dcterms:modified xsi:type="dcterms:W3CDTF">2023-01-31T14:03:43Z</dcterms:modified>
</cp:coreProperties>
</file>