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C532C74-41D1-4B16-AAA9-369064FCB573}" type="datetimeFigureOut">
              <a:rPr lang="ko-KR" altLang="en-US" smtClean="0"/>
              <a:t>2021-06-29(Tue)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F24DA3C-F10D-4B0D-9A93-1769A3BAA5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uediary8.tistory.com/2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07704" y="1772816"/>
            <a:ext cx="532859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전력사용량 예측 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경진대회</a:t>
            </a:r>
            <a:endParaRPr lang="ko-KR" altLang="en-US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0756" y="2691893"/>
            <a:ext cx="2102488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맑은 고딕" pitchFamily="50" charset="-127"/>
                <a:ea typeface="맑은 고딕" pitchFamily="50" charset="-127"/>
              </a:rPr>
              <a:t>코드 설명</a:t>
            </a:r>
            <a:endParaRPr lang="ko-KR" altLang="en-US" sz="2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5517232"/>
            <a:ext cx="1339276" cy="477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맑은 고딕" pitchFamily="50" charset="-127"/>
                <a:ea typeface="맑은 고딕" pitchFamily="50" charset="-127"/>
              </a:rPr>
              <a:t>김혁진</a:t>
            </a:r>
            <a:endParaRPr lang="ko-KR" altLang="en-US" sz="2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72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824359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건물번호를 그룹으로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빈도가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인 변수가 있는지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파생변수 생성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(3)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3" y="824359"/>
            <a:ext cx="5756100" cy="178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11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824359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건물번호 별로 전력사용량의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Outlier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Check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4. Outlier Check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(1)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5697155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위에서 확인한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Outlier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 시간을 확인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(Outlier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대체하여 넣기 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3" y="824359"/>
            <a:ext cx="5756100" cy="107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3" y="5697155"/>
            <a:ext cx="5756100" cy="75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3" y="1988839"/>
            <a:ext cx="4819633" cy="35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89549" y="3068960"/>
            <a:ext cx="314099" cy="2216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3068959"/>
            <a:ext cx="314099" cy="2216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6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4. Outlier Check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(2)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33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번의 전력사용량은 눈에 띄게 이상하므로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approx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함수를 통하여 값을 대체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3" y="824359"/>
            <a:ext cx="5756101" cy="236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1" y="3284984"/>
            <a:ext cx="5758283" cy="59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7" y="3284983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4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5. SEG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생성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(1)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건물 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 간격 전력사용량의 중앙값을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Max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값으로 나누어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건물 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 간격 최대 전력사용비율을 산출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최대값을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만들어줌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0"/>
          <a:stretch/>
        </p:blipFill>
        <p:spPr bwMode="auto">
          <a:xfrm>
            <a:off x="616464" y="824359"/>
            <a:ext cx="5756100" cy="332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16217" y="2093947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값을 통해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요일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시간을 그룹으로 계층적 군집화를 통해서 군집을 나누어줌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4" y="4221088"/>
            <a:ext cx="3031418" cy="226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34237"/>
              </p:ext>
            </p:extLst>
          </p:nvPr>
        </p:nvGraphicFramePr>
        <p:xfrm>
          <a:off x="3746534" y="4223129"/>
          <a:ext cx="4569882" cy="1112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813"/>
                <a:gridCol w="4220069"/>
              </a:tblGrid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그룹설명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상관없이 항상 전력사용량이 많음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낮시간에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전력사용량이 많으나 나머지 시간에도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50%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수준을 유지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요일 상관없이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낮시간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전력사용량이 많음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비슷하지만 평일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낮시간을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제외하고는 낮은 전력사용량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저녁과 주말 낮 시간에 전력사용량이 많음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5. SEG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생성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(2)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시간대에 대한 각 건물 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 간격 최대 전력사용비율이  전체 시간대에 대한 각 건물 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 간격 최대 전력사용비율보다 높은지 아닌지를 계산하여 이를 변수로 사용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4" y="824359"/>
            <a:ext cx="5756100" cy="221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5" y="3156716"/>
            <a:ext cx="5756100" cy="63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16217" y="3156716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생성한 변수를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데이터셋에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Join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하여 가져오기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(Join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과정에서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늘어난지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5" y="3981700"/>
            <a:ext cx="5756100" cy="67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7" y="3981700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데이터셋으로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2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데이터 타입 정하기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217" y="2170445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변수를 선택하고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문자변수는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Factor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설정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(Test dataset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Train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기준으로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Factor Level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4" y="2170445"/>
            <a:ext cx="5756100" cy="117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17584" y="3079993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4" y="836712"/>
            <a:ext cx="5756099" cy="84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6217" y="836712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위에서 적합한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Hierarchical Clustering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대응되는 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집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Segment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 생성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7. NUM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Model Fitting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(1)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건물번호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별로 모형적합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5" y="824359"/>
            <a:ext cx="5756100" cy="323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6217" y="1916832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건물번호에 해당하는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Train / Test dataset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217" y="2852936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건물번호에서 하나의 값만을 가지는 변수 제거 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숫자형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변수로 나누어줌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5" y="4149080"/>
            <a:ext cx="5756100" cy="231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16217" y="4149080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Lightgbm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패키지에서 사용되는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형태로 변환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7. NUM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Model Fitting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(2)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Hyper parameter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설정하여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lightgbm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fitting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예측 전력사용량을 각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저장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3419466"/>
            <a:ext cx="5756099" cy="11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836258"/>
            <a:ext cx="5756099" cy="251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7" y="3429000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전력사용량의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예측값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실제값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Plotting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0"/>
          <a:stretch/>
        </p:blipFill>
        <p:spPr bwMode="auto">
          <a:xfrm>
            <a:off x="622182" y="4641628"/>
            <a:ext cx="5756099" cy="6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6217" y="4641628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건물번호에서의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Fitting 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Display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42" y="5329137"/>
            <a:ext cx="5402140" cy="26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3568" y="5312241"/>
            <a:ext cx="432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Ex.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29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7. NUM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Model Fitting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(3)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필요한 객체들을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형태로 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836258"/>
            <a:ext cx="5756099" cy="12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2132856"/>
            <a:ext cx="5756099" cy="25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16217" y="2142806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fitting result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RData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저장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0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sample_submission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에 맞도록 양식변경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217" y="824359"/>
            <a:ext cx="2006682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Model Fitting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통해 산출된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Test dataset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sample_submission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Key :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num_date_time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맞도록 값을 변경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824359"/>
            <a:ext cx="5756099" cy="105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1945576"/>
            <a:ext cx="5756099" cy="8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16217" y="1945576"/>
            <a:ext cx="200668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Sample_submission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dataset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가져온 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Join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통해서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예측값을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붙여넣음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값이 잘 산출되었는지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비어있는 값이 없는지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확인하기 위해서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3393867"/>
            <a:ext cx="5756099" cy="24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16217" y="3393867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최종 제출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CSV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71599" y="1084674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기본설정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4594"/>
            <a:ext cx="8066526" cy="4770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99" y="1588730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 Data Load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99" y="2092786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2. Test data Missing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채워넣기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956" y="2596842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파생변수 생성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3956" y="3100898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4. Outlier Check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3604954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5. SEG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963" y="4109010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6.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타입 정하기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7963" y="4653136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7. NUM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Model Fitting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962" y="5189130"/>
            <a:ext cx="763212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8.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sample_submission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 맞도록 양식변경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52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07704" y="2924944"/>
            <a:ext cx="532859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The End</a:t>
            </a:r>
            <a:endParaRPr lang="ko-KR" altLang="en-US" sz="3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9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6216" y="834029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전체적인 파일 설명 및 순서를 나열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5" y="2558042"/>
            <a:ext cx="197917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R studio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환경 초기화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5" y="3284985"/>
            <a:ext cx="197917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설치되어 있지 않으면 패키지들을 설치하고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설치되어있으면 해당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불러옴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기본설정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(1)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34029"/>
            <a:ext cx="5778321" cy="156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8042"/>
            <a:ext cx="5778319" cy="5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284985"/>
            <a:ext cx="5778320" cy="16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4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834029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SMPE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계산하는 함수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1241247"/>
            <a:ext cx="201622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Progress Bar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표현하는 함수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기본설정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(2)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3850583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Graphic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Off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Seed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16216" y="4564285"/>
            <a:ext cx="2005052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코드 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필요한                      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Package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Install &amp;   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Load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Pbapply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패키지의 옵션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설정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Devtools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옵션설정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44207" y="5865058"/>
            <a:ext cx="2075141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Lightgbm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패키지 설치 시 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다음의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https://bluediary8.tistory.com/25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34029"/>
            <a:ext cx="5760641" cy="34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71971"/>
            <a:ext cx="5760641" cy="232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b="74595"/>
          <a:stretch/>
        </p:blipFill>
        <p:spPr bwMode="auto">
          <a:xfrm>
            <a:off x="611332" y="3861048"/>
            <a:ext cx="5751535" cy="65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8"/>
          <a:stretch/>
        </p:blipFill>
        <p:spPr bwMode="auto">
          <a:xfrm>
            <a:off x="611560" y="4581128"/>
            <a:ext cx="5751308" cy="183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6" y="3627306"/>
            <a:ext cx="5453942" cy="15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11560" y="3573016"/>
            <a:ext cx="432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Ex.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9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834029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Train / Test data Load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Time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변수를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형식으로 변환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1. Data Loa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6216" y="4502823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간단한 시각화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2"/>
          <a:stretch/>
        </p:blipFill>
        <p:spPr bwMode="auto">
          <a:xfrm>
            <a:off x="611558" y="836711"/>
            <a:ext cx="5760642" cy="137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02823"/>
            <a:ext cx="5760642" cy="115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4079"/>
              </p:ext>
            </p:extLst>
          </p:nvPr>
        </p:nvGraphicFramePr>
        <p:xfrm>
          <a:off x="611558" y="2319206"/>
          <a:ext cx="4176466" cy="2039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813"/>
                <a:gridCol w="1002275"/>
                <a:gridCol w="1418200"/>
                <a:gridCol w="1406178"/>
              </a:tblGrid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변수값예시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건물번호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1~60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2020-06-01 00:00:00, …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used.power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전력사용량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8179.056, 8135.640, …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temperature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기온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(˚</a:t>
                      </a:r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17.6, 17.5, 17.4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wind.speed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풍속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m/s)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2.5, 2.9, 3.2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humidity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습도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92, 91, …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rainfall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강수량</a:t>
                      </a:r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0.0, 0.8, …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sunlight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일조</a:t>
                      </a:r>
                      <a:r>
                        <a:rPr lang="en-US" altLang="ko-KR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0.0, 0.7, …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non.elect.cooling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비전기냉방설비운영 여부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0, 1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85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is.have.solar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태양광 보유 여부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0, 1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836711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비전기냉방설비운영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태양광보유여부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Freq.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2. Test data Missing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채워넣기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(1)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68"/>
          <a:stretch/>
        </p:blipFill>
        <p:spPr bwMode="auto">
          <a:xfrm>
            <a:off x="611558" y="836710"/>
            <a:ext cx="5760642" cy="75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6"/>
          <a:stretch/>
        </p:blipFill>
        <p:spPr bwMode="auto">
          <a:xfrm>
            <a:off x="611558" y="1700808"/>
            <a:ext cx="5760642" cy="107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16216" y="1700808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비전기냉방설비운영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태양광보유여부는 건물번호에  따라서 나뉘어지므로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건물번호에 해당하는 값으로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채워넣기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2847975"/>
            <a:ext cx="5760642" cy="79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2847975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결측값들이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Vector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717033"/>
            <a:ext cx="5760642" cy="160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5313" y="3717033"/>
            <a:ext cx="2006682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결측값들이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있는 변수들을 건물번호 별로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approx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함수를 통해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채워넣기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na.locf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맨 앞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뒤의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결측값을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각각 바로 다음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전의 값으로 대체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445224"/>
            <a:ext cx="5760642" cy="31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16216" y="5445224"/>
            <a:ext cx="200668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결측값을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채워넣은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음의 값을 가지는 변수가 있는지 확인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풍속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습도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강수량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일조량은 양의 값을 가지고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온도는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Train dataset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내에서 양의 값을 가지므로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88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836711"/>
            <a:ext cx="200668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결측값들을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채워넣은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이상이 없는지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Plottin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통해 확인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필요 없는 객체 삭제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2. Test data Missing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채워넣기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(2)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836710"/>
            <a:ext cx="5760642" cy="118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8" y="2132854"/>
            <a:ext cx="5807982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14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16216" y="1444714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 변수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파생변수 생성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(1)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8" y="836710"/>
            <a:ext cx="5756101" cy="499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6216" y="2030651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계절 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2492896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AM/PM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2924944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5/10/15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 간격의 일자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4869160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3/6/12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 간격의 시간 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5559043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요일변수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주말여부 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6216" y="836710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파생변수 생성하는 함수 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72657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505960" y="839117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불쾌지수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불쾌지수그룹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64594"/>
            <a:ext cx="80665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파생변수 생성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– (2)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1742619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체감온도 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2636912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강수여부 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3140968"/>
            <a:ext cx="200668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절대온도 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3460938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코로나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거리두기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단계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변수 생성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4581128"/>
            <a:ext cx="200668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필요없는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변수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년월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절대온도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8" y="839117"/>
            <a:ext cx="5756101" cy="44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5" y="5373216"/>
            <a:ext cx="5757104" cy="28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05960" y="5373216"/>
            <a:ext cx="2006682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위에서 생성한 파생변수 생성 함수를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Train/Test dataset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적용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79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285</TotalTime>
  <Words>920</Words>
  <Application>Microsoft Office PowerPoint</Application>
  <PresentationFormat>화면 슬라이드 쇼(4:3)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My</cp:lastModifiedBy>
  <cp:revision>90</cp:revision>
  <dcterms:created xsi:type="dcterms:W3CDTF">2021-06-29T11:53:04Z</dcterms:created>
  <dcterms:modified xsi:type="dcterms:W3CDTF">2021-06-29T16:38:23Z</dcterms:modified>
</cp:coreProperties>
</file>