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Spire.Presentation for .NET 5.11.4.0-->
<p:presentation xmlns:a="http://schemas.openxmlformats.org/drawingml/2006/main" xmlns:r="http://schemas.openxmlformats.org/officeDocument/2006/relationships" xmlns:p="http://schemas.openxmlformats.org/presentationml/2006/main">
  <p:sldMasterIdLst>
    <p:sldMasterId r:id="rId5" id="2147483648"/>
  </p:sldMasterIdLst>
  <p:sldIdLst>
    <p:sldId r:id="rId6" id="256"/>
    <p:sldId r:id="rId7" id="257"/>
    <p:sldId r:id="rId8" id="259"/>
    <p:sldId r:id="rId9" id="258"/>
  </p:sldIdLst>
  <p:sldSz cx="12192000" cy="6858000"/>
  <p:notesSz cx="6858000" cy="9144000"/>
  <p:custDataLst>
    <p:tags r:id="rId10"/>
  </p:custDataLst>
  <p:defaultTextStyle>
    <a:lvl1pPr marL="0" marR="0" lvl="0" algn="l" defTabSz="914400" fontAlgn="auto" rtl="0" eaLnBrk="1" latinLnBrk="0" hangingPunct="1">
      <a:lnSpc>
        <a:spcPct val="100000"/>
      </a:lnSpc>
      <a:spcBef>
        <a:spcPct val="0"/>
      </a:spcBef>
      <a:buClr>
        <a:schemeClr val="bg1"/>
      </a:buClr>
      <a:buSzTx/>
      <a:buFont typeface="Arial" charset="0"/>
      <a:buNone/>
      <a:defRPr sz="1800" baseline="0">
        <a:solidFill>
          <a:schemeClr val="tx1"/>
        </a:solidFill>
        <a:latin typeface="맑은 고딕" pitchFamily="50" charset="-127"/>
        <a:ea typeface="맑은 고딕" pitchFamily="50" charset="-127"/>
      </a:defRPr>
    </a:lvl1pPr>
    <a:lvl2pPr marL="457200" marR="0" lvl="0" algn="l" fontAlgn="auto" rtl="0" eaLnBrk="1" latinLnBrk="0" hangingPunct="1">
      <a:lnSpc>
        <a:spcPct val="100000"/>
      </a:lnSpc>
      <a:spcBef>
        <a:spcPct val="0"/>
      </a:spcBef>
      <a:buClr>
        <a:schemeClr val="bg1"/>
      </a:buClr>
      <a:buSzTx/>
      <a:buFont typeface="Arial" charset="0"/>
      <a:buNone/>
      <a:defRPr sz="1800" baseline="0">
        <a:solidFill>
          <a:schemeClr val="tx1"/>
        </a:solidFill>
        <a:latin typeface="맑은 고딕" pitchFamily="50" charset="-127"/>
        <a:ea typeface="맑은 고딕" pitchFamily="50" charset="-127"/>
      </a:defRPr>
    </a:lvl2pPr>
    <a:lvl3pPr marL="914400" marR="0" lvl="0" algn="l" fontAlgn="auto" rtl="0" eaLnBrk="1" latinLnBrk="0" hangingPunct="1">
      <a:lnSpc>
        <a:spcPct val="100000"/>
      </a:lnSpc>
      <a:spcBef>
        <a:spcPct val="0"/>
      </a:spcBef>
      <a:buClr>
        <a:schemeClr val="bg1"/>
      </a:buClr>
      <a:buSzTx/>
      <a:buFont typeface="Arial" charset="0"/>
      <a:buNone/>
      <a:defRPr sz="1800" baseline="0">
        <a:solidFill>
          <a:schemeClr val="tx1"/>
        </a:solidFill>
        <a:latin typeface="맑은 고딕" pitchFamily="50" charset="-127"/>
        <a:ea typeface="맑은 고딕" pitchFamily="50" charset="-127"/>
      </a:defRPr>
    </a:lvl3pPr>
    <a:lvl4pPr marL="1371600" marR="0" lvl="0" algn="l" fontAlgn="auto" rtl="0" eaLnBrk="1" latinLnBrk="0" hangingPunct="1">
      <a:lnSpc>
        <a:spcPct val="100000"/>
      </a:lnSpc>
      <a:spcBef>
        <a:spcPct val="0"/>
      </a:spcBef>
      <a:buClr>
        <a:schemeClr val="bg1"/>
      </a:buClr>
      <a:buSzTx/>
      <a:buFont typeface="Arial" charset="0"/>
      <a:buNone/>
      <a:defRPr sz="1800" baseline="0">
        <a:solidFill>
          <a:schemeClr val="tx1"/>
        </a:solidFill>
        <a:latin typeface="맑은 고딕" pitchFamily="50" charset="-127"/>
        <a:ea typeface="맑은 고딕" pitchFamily="50" charset="-127"/>
      </a:defRPr>
    </a:lvl4pPr>
    <a:lvl5pPr marL="1828800" marR="0" lvl="0" algn="l" fontAlgn="auto" rtl="0" eaLnBrk="1" latinLnBrk="0" hangingPunct="1">
      <a:lnSpc>
        <a:spcPct val="100000"/>
      </a:lnSpc>
      <a:spcBef>
        <a:spcPct val="0"/>
      </a:spcBef>
      <a:buClr>
        <a:schemeClr val="bg1"/>
      </a:buClr>
      <a:buSzTx/>
      <a:buFont typeface="Arial" charset="0"/>
      <a:buNone/>
      <a:defRPr sz="1800" baseline="0">
        <a:solidFill>
          <a:schemeClr val="tx1"/>
        </a:solidFill>
        <a:latin typeface="맑은 고딕" pitchFamily="50" charset="-127"/>
        <a:ea typeface="맑은 고딕" pitchFamily="50" charset="-127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0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theme" Target="theme/theme1.xml" /><Relationship Id="rId10" Type="http://schemas.openxmlformats.org/officeDocument/2006/relationships/tags" Target="tags/tag1.xml" /><Relationship Id="rId2" Type="http://schemas.openxmlformats.org/officeDocument/2006/relationships/viewProps" Target="viewProps.xml" /><Relationship Id="rId3" Type="http://schemas.openxmlformats.org/officeDocument/2006/relationships/presProps" Target="presProps.xml" /><Relationship Id="rId4" Type="http://schemas.openxmlformats.org/officeDocument/2006/relationships/tableStyles" Target="tableStyles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C6B2BB-9B44-4281-B0D7-EC7A90A20837}" type="slidenum">
              <a:rPr lang="en-US"/>
              <a:t>‹#›</a:t>
            </a:fld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1026" name="제목 개체 틀 1"/>
          <p:cNvSpPr/>
          <p:nvPr>
            <p:ph type="title"/>
          </p:nvPr>
        </p:nvSpPr>
        <p:spPr>
          <a:xfrm>
            <a:off x="838200" y="355600"/>
            <a:ext cx="10515600" cy="1320800"/>
          </a:xfrm>
          <a:prstGeom prst="rect"/>
          <a:noFill/>
          <a:ln algn="ctr">
            <a:noFill/>
          </a:ln>
        </p:spPr>
        <p:txBody>
          <a:bodyPr anchor="ctr" anchorCtr="0">
            <a:noAutofit/>
          </a:bodyPr>
          <a:lstStyle/>
          <a:p>
            <a:pPr marL="0" marR="0" lvl="0" algn="l" defTabSz="914400" fontAlgn="auto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SzTx/>
              <a:buFont typeface="Arial" charset="0"/>
              <a:buNone/>
              <a:defRPr sz="44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pPr>
            <a:r>
              <a:t>마스터 제목 스타일 편집</a:t>
            </a:r>
          </a:p>
        </p:txBody>
      </p:sp>
      <p:sp>
        <p:nvSpPr>
          <p:cNvPr id="1027" name="텍스트 개체 틀 2"/>
          <p:cNvSpPr/>
          <p:nvPr>
            <p:ph type="body" idx="1"/>
          </p:nvPr>
        </p:nvSpPr>
        <p:spPr>
          <a:xfrm>
            <a:off x="838200" y="1816100"/>
            <a:ext cx="10515600" cy="4343400"/>
          </a:xfrm>
          <a:prstGeom prst="rect"/>
          <a:noFill/>
          <a:ln algn="ctr">
            <a:noFill/>
          </a:ln>
        </p:spPr>
        <p:txBody>
          <a:bodyPr>
            <a:noAutofit/>
          </a:bodyPr>
          <a:lstStyle/>
          <a:p>
            <a:pPr marL="228600" marR="0" lvl="0" indent="-228600" algn="l" defTabSz="914400" fontAlgn="auto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1"/>
              </a:buClr>
              <a:buSzTx/>
              <a:buFont typeface="Arial" charset="0"/>
              <a:buChar char="•"/>
              <a:defRPr sz="28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pPr>
            <a:r>
              <a:t>마스터 텍스트 스타일을 편집하려면 클릭</a:t>
            </a:r>
          </a:p>
          <a:p>
            <a:pPr marL="685800" marR="0" lvl="1" indent="-228600" algn="l" fontAlgn="auto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1"/>
              </a:buClr>
              <a:buSzTx/>
              <a:buFont typeface="Arial" charset="0"/>
              <a:buChar char="•"/>
              <a:defRPr sz="24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pPr>
            <a:r>
              <a:t>두 번째 수준</a:t>
            </a:r>
          </a:p>
          <a:p>
            <a:pPr marL="1143000" marR="0" lvl="2" indent="-228600" algn="l" fontAlgn="auto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1"/>
              </a:buClr>
              <a:buSzTx/>
              <a:buFont typeface="Arial" charset="0"/>
              <a:buChar char="•"/>
              <a:defRPr sz="20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pPr>
            <a:r>
              <a:t>세 번째 수준</a:t>
            </a:r>
          </a:p>
          <a:p>
            <a:pPr marL="1600200" marR="0" lvl="3" indent="-228600" algn="l" fontAlgn="auto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1"/>
              </a:buClr>
              <a:buSzTx/>
              <a:buFont typeface="Arial" charset="0"/>
              <a:buChar char="•"/>
              <a:defRPr sz="18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pPr>
            <a:r>
              <a:t>네 번째 수준</a:t>
            </a:r>
          </a:p>
          <a:p>
            <a:pPr marL="2057400" marR="0" lvl="4" indent="-228600" algn="l" fontAlgn="auto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1"/>
              </a:buClr>
              <a:buSzTx/>
              <a:buFont typeface="Arial" charset="0"/>
              <a:buChar char="•"/>
              <a:defRPr sz="18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pPr>
            <a:r>
              <a:t>다섯 번째 수준</a:t>
            </a:r>
          </a:p>
        </p:txBody>
      </p:sp>
      <p:sp>
        <p:nvSpPr>
          <p:cNvPr id="1028" name="날짜 개체 틀 3"/>
          <p:cNvSpPr/>
          <p:nvPr>
            <p:ph type="dt" sz="half" idx="2"/>
          </p:nvPr>
        </p:nvSpPr>
        <p:spPr>
          <a:xfrm>
            <a:off x="838200" y="6350000"/>
            <a:ext cx="2743200" cy="355600"/>
          </a:xfrm>
          <a:prstGeom prst="rect"/>
          <a:noFill/>
          <a:ln algn="ctr">
            <a:noFill/>
          </a:ln>
        </p:spPr>
        <p:txBody>
          <a:bodyPr anchor="ctr" anchorCtr="0">
            <a:noAutofit/>
          </a:bodyPr>
          <a:lstStyle>
            <a:lvl1pPr/>
            <a:lvl2pPr marL="742950"/>
            <a:lvl3pPr marL="1143000"/>
            <a:lvl4pPr marL="1600200"/>
            <a:lvl5pPr marL="2057400"/>
          </a:lstStyle>
          <a:p>
            <a:pPr marL="0" marR="0" lvl="0" algn="l" defTabSz="914400" fontAlgn="auto" rtl="0" eaLnBrk="1" latinLnBrk="0" hangingPunct="1">
              <a:lnSpc>
                <a:spcPct val="100000"/>
              </a:lnSpc>
              <a:spcBef>
                <a:spcPct val="0"/>
              </a:spcBef>
              <a:buClr>
                <a:schemeClr val="bg1"/>
              </a:buClr>
              <a:buSzTx/>
              <a:buFont typeface="Arial" charset="0"/>
              <a:buNone/>
              <a:defRPr sz="18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pPr>
            <a:fld id="{A400ACE7-82FA-4C1E-AC25-0184D381A5AE}" type="genericdatetime">
              <a:rPr sz="1200">
                <a:solidFill>
                  <a:srgbClr val="898989"/>
                </a:solidFill>
              </a:rPr>
              <a:t>*</a:t>
            </a:fld>
            <a:endParaRPr sz="1200">
              <a:solidFill>
                <a:srgbClr val="898989"/>
              </a:solidFill>
            </a:endParaRPr>
          </a:p>
        </p:txBody>
      </p:sp>
      <p:sp>
        <p:nvSpPr>
          <p:cNvPr id="1029" name="바닥글 개체 틀 4"/>
          <p:cNvSpPr/>
          <p:nvPr>
            <p:ph type="ftr" sz="quarter" idx="3"/>
          </p:nvPr>
        </p:nvSpPr>
        <p:spPr>
          <a:xfrm>
            <a:off x="4038600" y="6350000"/>
            <a:ext cx="4114800" cy="355600"/>
          </a:xfrm>
          <a:prstGeom prst="rect"/>
          <a:noFill/>
          <a:ln algn="ctr">
            <a:noFill/>
          </a:ln>
        </p:spPr>
        <p:txBody>
          <a:bodyPr anchor="ctr" anchorCtr="0">
            <a:noAutofit/>
          </a:bodyPr>
          <a:lstStyle>
            <a:lvl1pPr/>
            <a:lvl2pPr marL="742950"/>
            <a:lvl3pPr marL="1143000"/>
            <a:lvl4pPr marL="1600200"/>
            <a:lvl5pPr marL="2057400"/>
          </a:lstStyle>
          <a:p>
            <a:pPr marL="0" marR="0" lvl="0" algn="ctr" defTabSz="914400" fontAlgn="auto" rtl="0" eaLnBrk="1" latinLnBrk="0" hangingPunct="1">
              <a:lnSpc>
                <a:spcPct val="100000"/>
              </a:lnSpc>
              <a:spcBef>
                <a:spcPct val="0"/>
              </a:spcBef>
              <a:buClr>
                <a:schemeClr val="bg1"/>
              </a:buClr>
              <a:buSzTx/>
              <a:buFont typeface="Arial" charset="0"/>
              <a:buNone/>
              <a:defRPr sz="18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pPr>
            <a:endParaRPr sz="1200">
              <a:solidFill>
                <a:srgbClr val="898989"/>
              </a:solidFill>
            </a:endParaRPr>
          </a:p>
        </p:txBody>
      </p:sp>
      <p:sp>
        <p:nvSpPr>
          <p:cNvPr id="1030" name="슬라이드 번호 개체 틀 5"/>
          <p:cNvSpPr/>
          <p:nvPr>
            <p:ph type="sldNum" sz="quarter" idx="4"/>
          </p:nvPr>
        </p:nvSpPr>
        <p:spPr>
          <a:xfrm>
            <a:off x="8610600" y="6350000"/>
            <a:ext cx="2743200" cy="355600"/>
          </a:xfrm>
          <a:prstGeom prst="rect"/>
          <a:noFill/>
          <a:ln algn="ctr">
            <a:noFill/>
          </a:ln>
        </p:spPr>
        <p:txBody>
          <a:bodyPr anchor="ctr" anchorCtr="0">
            <a:noAutofit/>
          </a:bodyPr>
          <a:lstStyle>
            <a:lvl1pPr/>
            <a:lvl2pPr marL="742950"/>
            <a:lvl3pPr marL="1143000"/>
            <a:lvl4pPr marL="1600200"/>
            <a:lvl5pPr marL="2057400"/>
          </a:lstStyle>
          <a:p>
            <a:pPr marL="0" marR="0" lvl="0" algn="r" defTabSz="914400" fontAlgn="auto" rtl="0" eaLnBrk="1" latinLnBrk="0" hangingPunct="1">
              <a:lnSpc>
                <a:spcPct val="100000"/>
              </a:lnSpc>
              <a:spcBef>
                <a:spcPct val="0"/>
              </a:spcBef>
              <a:buClr>
                <a:schemeClr val="bg1"/>
              </a:buClr>
              <a:buSzTx/>
              <a:buFont typeface="Arial" charset="0"/>
              <a:buNone/>
              <a:defRPr sz="18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pPr>
            <a:fld id="{3204DBF5-2872-4E0D-B34D-2FCB9E8EA771}" type="slidenum">
              <a:rPr sz="1200">
                <a:solidFill>
                  <a:srgbClr val="898989"/>
                </a:solidFill>
              </a:rPr>
              <a:t>‹#›</a:t>
            </a:fld>
            <a:endParaRPr sz="1200">
              <a:solidFill>
                <a:srgbClr val="89898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fast"/>
  <p:timing>
    <p:tnLst>
      <p:par>
        <p:cTn id="1" restart="never" nodeType="tmRoot"/>
      </p:par>
    </p:tnLst>
  </p:timing>
  <p:txStyles>
    <p:titleStyle>
      <a:lvl1pPr marL="0" marR="0" lvl="0" algn="l" defTabSz="914400" fontAlgn="auto" rtl="0" eaLnBrk="1" latinLnBrk="0" hangingPunct="1">
        <a:lnSpc>
          <a:spcPct val="90000"/>
        </a:lnSpc>
        <a:spcBef>
          <a:spcPct val="0"/>
        </a:spcBef>
        <a:buClr>
          <a:schemeClr val="bg1"/>
        </a:buClr>
        <a:buSzTx/>
        <a:buFont typeface="Arial" charset="0"/>
        <a:buNone/>
        <a:defRPr sz="4400" baseline="0">
          <a:solidFill>
            <a:schemeClr val="tx1"/>
          </a:solidFill>
          <a:latin typeface="맑은 고딕" pitchFamily="50" charset="-127"/>
          <a:ea typeface="맑은 고딕" pitchFamily="50" charset="-127"/>
        </a:defRPr>
      </a:lvl1pPr>
    </p:titleStyle>
    <p:bodyStyle>
      <a:lvl1pPr marL="228600" marR="0" lvl="0" indent="-228600" algn="l" defTabSz="914400" fontAlgn="auto" rtl="0" eaLnBrk="1" latinLnBrk="0" hangingPunct="1">
        <a:lnSpc>
          <a:spcPct val="90000"/>
        </a:lnSpc>
        <a:spcBef>
          <a:spcPts val="1000"/>
        </a:spcBef>
        <a:buClr>
          <a:schemeClr val="bg1"/>
        </a:buClr>
        <a:buSzTx/>
        <a:buFont typeface="Arial" charset="0"/>
        <a:buChar char="•"/>
        <a:defRPr sz="2800" baseline="0">
          <a:solidFill>
            <a:schemeClr val="tx1"/>
          </a:solidFill>
          <a:latin typeface="맑은 고딕" pitchFamily="50" charset="-127"/>
          <a:ea typeface="맑은 고딕" pitchFamily="50" charset="-127"/>
        </a:defRPr>
      </a:lvl1pPr>
      <a:lvl2pPr marL="685800" marR="0" lvl="0" indent="-228600" algn="l" fontAlgn="auto" rtl="0" eaLnBrk="1" latinLnBrk="0" hangingPunct="1">
        <a:lnSpc>
          <a:spcPct val="90000"/>
        </a:lnSpc>
        <a:spcBef>
          <a:spcPts val="500"/>
        </a:spcBef>
        <a:buClr>
          <a:schemeClr val="bg1"/>
        </a:buClr>
        <a:buSzTx/>
        <a:buFont typeface="Arial" charset="0"/>
        <a:buChar char="•"/>
        <a:defRPr sz="2400" baseline="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marR="0" lvl="0" indent="-228600" algn="l" fontAlgn="auto" rtl="0" eaLnBrk="1" latinLnBrk="0" hangingPunct="1">
        <a:lnSpc>
          <a:spcPct val="90000"/>
        </a:lnSpc>
        <a:spcBef>
          <a:spcPts val="500"/>
        </a:spcBef>
        <a:buClr>
          <a:schemeClr val="bg1"/>
        </a:buClr>
        <a:buSzTx/>
        <a:buFont typeface="Arial" charset="0"/>
        <a:buChar char="•"/>
        <a:defRPr sz="2000" baseline="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marR="0" lvl="0" indent="-228600" algn="l" fontAlgn="auto" rtl="0" eaLnBrk="1" latinLnBrk="0" hangingPunct="1">
        <a:lnSpc>
          <a:spcPct val="90000"/>
        </a:lnSpc>
        <a:spcBef>
          <a:spcPts val="500"/>
        </a:spcBef>
        <a:buClr>
          <a:schemeClr val="bg1"/>
        </a:buClr>
        <a:buSzTx/>
        <a:buFont typeface="Arial" charset="0"/>
        <a:buChar char="•"/>
        <a:defRPr sz="1800" baseline="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marR="0" lvl="0" indent="-228600" algn="l" fontAlgn="auto" rtl="0" eaLnBrk="1" latinLnBrk="0" hangingPunct="1">
        <a:lnSpc>
          <a:spcPct val="90000"/>
        </a:lnSpc>
        <a:spcBef>
          <a:spcPts val="500"/>
        </a:spcBef>
        <a:buClr>
          <a:schemeClr val="bg1"/>
        </a:buClr>
        <a:buSzTx/>
        <a:buFont typeface="Arial" charset="0"/>
        <a:buChar char="•"/>
        <a:defRPr sz="1800" baseline="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</p:bodyStyle>
    <p:otherStyle>
      <a:lvl1pPr marL="0" marR="0" lvl="0" algn="l" defTabSz="914400" fontAlgn="auto" rtl="0" eaLnBrk="1" latinLnBrk="0" hangingPunct="1">
        <a:lnSpc>
          <a:spcPct val="100000"/>
        </a:lnSpc>
        <a:spcBef>
          <a:spcPct val="0"/>
        </a:spcBef>
        <a:buClr>
          <a:schemeClr val="bg1"/>
        </a:buClr>
        <a:buSzTx/>
        <a:buFont typeface="Arial" charset="0"/>
        <a:buNone/>
        <a:defRPr sz="1800" baseline="0">
          <a:solidFill>
            <a:schemeClr val="tx1"/>
          </a:solidFill>
          <a:latin typeface="맑은 고딕" pitchFamily="50" charset="-127"/>
          <a:ea typeface="맑은 고딕" pitchFamily="50" charset="-127"/>
        </a:defRPr>
      </a:lvl1pPr>
      <a:lvl2pPr marL="457200" marR="0" lvl="0" algn="l" fontAlgn="auto" rtl="0" eaLnBrk="1" latinLnBrk="0" hangingPunct="1">
        <a:lnSpc>
          <a:spcPct val="100000"/>
        </a:lnSpc>
        <a:spcBef>
          <a:spcPct val="0"/>
        </a:spcBef>
        <a:buClr>
          <a:schemeClr val="bg1"/>
        </a:buClr>
        <a:buSzTx/>
        <a:buFont typeface="Arial" charset="0"/>
        <a:buNone/>
        <a:defRPr sz="1800" baseline="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914400" marR="0" lvl="0" algn="l" fontAlgn="auto" rtl="0" eaLnBrk="1" latinLnBrk="0" hangingPunct="1">
        <a:lnSpc>
          <a:spcPct val="100000"/>
        </a:lnSpc>
        <a:spcBef>
          <a:spcPct val="0"/>
        </a:spcBef>
        <a:buClr>
          <a:schemeClr val="bg1"/>
        </a:buClr>
        <a:buSzTx/>
        <a:buFont typeface="Arial" charset="0"/>
        <a:buNone/>
        <a:defRPr sz="1800" baseline="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371600" marR="0" lvl="0" algn="l" fontAlgn="auto" rtl="0" eaLnBrk="1" latinLnBrk="0" hangingPunct="1">
        <a:lnSpc>
          <a:spcPct val="100000"/>
        </a:lnSpc>
        <a:spcBef>
          <a:spcPct val="0"/>
        </a:spcBef>
        <a:buClr>
          <a:schemeClr val="bg1"/>
        </a:buClr>
        <a:buSzTx/>
        <a:buFont typeface="Arial" charset="0"/>
        <a:buNone/>
        <a:defRPr sz="1800" baseline="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1828800" marR="0" lvl="0" algn="l" fontAlgn="auto" rtl="0" eaLnBrk="1" latinLnBrk="0" hangingPunct="1">
        <a:lnSpc>
          <a:spcPct val="100000"/>
        </a:lnSpc>
        <a:spcBef>
          <a:spcPct val="0"/>
        </a:spcBef>
        <a:buClr>
          <a:schemeClr val="bg1"/>
        </a:buClr>
        <a:buSzTx/>
        <a:buFont typeface="Arial" charset="0"/>
        <a:buNone/>
        <a:defRPr sz="1800" baseline="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/>
      <p:pic>
        <p:nvPicPr>
          <p:cNvPr id="2050" name="그림 3"/>
          <p:cNvPicPr/>
          <p:nvPr/>
        </p:nvPicPr>
        <p:blipFill dpi="0">
          <a:blip r:embed="rId2"/>
          <a:srcRect/>
          <a:stretch>
            <a:fillRect/>
          </a:stretch>
        </p:blipFill>
        <p:spPr>
          <a:xfrm>
            <a:off x="762000" y="0"/>
            <a:ext cx="10642600" cy="6858000"/>
          </a:xfrm>
          <a:prstGeom prst="rect"/>
          <a:noFill/>
          <a:ln algn="ctr">
            <a:noFill/>
          </a:ln>
        </p:spPr>
      </p:pic>
      <p:sp>
        <p:nvSpPr>
          <p:cNvPr id="2051" name="TextBox 5"/>
          <p:cNvSpPr/>
          <p:nvPr/>
        </p:nvSpPr>
        <p:spPr>
          <a:xfrm flipH="1">
            <a:off x="1625600" y="1689100"/>
            <a:ext cx="2336800" cy="3619500"/>
          </a:xfrm>
          <a:prstGeom prst="rect"/>
          <a:noFill/>
          <a:ln algn="ctr">
            <a:noFill/>
          </a:ln>
        </p:spPr>
        <p:txBody>
          <a:bodyPr>
            <a:spAutoFit/>
          </a:bodyPr>
          <a:lstStyle>
            <a:lvl1pPr/>
            <a:lvl2pPr marL="742950"/>
            <a:lvl3pPr marL="1143000"/>
            <a:lvl4pPr marL="1600200"/>
            <a:lvl5pPr marL="2057400"/>
          </a:lstStyle>
          <a:p>
            <a:pPr marL="0" marR="0" lvl="0" algn="l" defTabSz="914400" fontAlgn="auto" rtl="0" eaLnBrk="1" latinLnBrk="0" hangingPunct="1">
              <a:lnSpc>
                <a:spcPct val="100000"/>
              </a:lnSpc>
              <a:spcBef>
                <a:spcPct val="0"/>
              </a:spcBef>
              <a:buClr>
                <a:schemeClr val="bg1"/>
              </a:buClr>
              <a:buSzTx/>
              <a:buFont typeface="Arial" charset="0"/>
              <a:buNone/>
              <a:defRPr sz="18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pPr>
            <a:r>
              <a:rPr sz="1000" dirty="1"/>
              <a:t>검량선 데이터(기울기, 절편)</a:t>
            </a:r>
          </a:p>
          <a:p>
            <a:pPr marL="0" marR="0" lvl="0" algn="l" defTabSz="914400" fontAlgn="auto" rtl="0" eaLnBrk="1" latinLnBrk="0" hangingPunct="1">
              <a:lnSpc>
                <a:spcPct val="100000"/>
              </a:lnSpc>
              <a:spcBef>
                <a:spcPct val="0"/>
              </a:spcBef>
              <a:buClr>
                <a:schemeClr val="bg1"/>
              </a:buClr>
              <a:buSzTx/>
              <a:buFont typeface="Arial" charset="0"/>
              <a:buNone/>
              <a:defRPr sz="18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pPr>
            <a:endParaRPr sz="1000"/>
          </a:p>
          <a:p>
            <a:pPr marL="0" marR="0" lvl="0" algn="l" defTabSz="914400" fontAlgn="auto" rtl="0" eaLnBrk="1" latinLnBrk="0" hangingPunct="1">
              <a:lnSpc>
                <a:spcPct val="100000"/>
              </a:lnSpc>
              <a:spcBef>
                <a:spcPct val="0"/>
              </a:spcBef>
              <a:buClr>
                <a:schemeClr val="bg1"/>
              </a:buClr>
              <a:buSzTx/>
              <a:buFont typeface="Arial" charset="0"/>
              <a:buNone/>
              <a:defRPr sz="18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pPr>
            <a:endParaRPr sz="1000"/>
          </a:p>
          <a:p>
            <a:pPr marL="0" marR="0" lvl="0" algn="l" defTabSz="914400" fontAlgn="auto" rtl="0" eaLnBrk="1" latinLnBrk="0" hangingPunct="1">
              <a:lnSpc>
                <a:spcPct val="100000"/>
              </a:lnSpc>
              <a:spcBef>
                <a:spcPct val="0"/>
              </a:spcBef>
              <a:buClr>
                <a:schemeClr val="bg1"/>
              </a:buClr>
              <a:buSzTx/>
              <a:buFont typeface="Arial" charset="0"/>
              <a:buNone/>
              <a:defRPr sz="18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pPr>
            <a:endParaRPr sz="1000"/>
          </a:p>
          <a:p>
            <a:pPr marL="0" marR="0" lvl="0" algn="l" defTabSz="914400" fontAlgn="auto" rtl="0" eaLnBrk="1" latinLnBrk="0" hangingPunct="1">
              <a:lnSpc>
                <a:spcPct val="100000"/>
              </a:lnSpc>
              <a:spcBef>
                <a:spcPct val="0"/>
              </a:spcBef>
              <a:buClr>
                <a:schemeClr val="bg1"/>
              </a:buClr>
              <a:buSzTx/>
              <a:buFont typeface="Arial" charset="0"/>
              <a:buNone/>
              <a:defRPr sz="18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pPr>
            <a:endParaRPr sz="1000"/>
          </a:p>
          <a:p>
            <a:pPr marL="0" marR="0" lvl="0" algn="l" defTabSz="914400" fontAlgn="auto" rtl="0" eaLnBrk="1" latinLnBrk="0" hangingPunct="1">
              <a:lnSpc>
                <a:spcPct val="100000"/>
              </a:lnSpc>
              <a:spcBef>
                <a:spcPct val="0"/>
              </a:spcBef>
              <a:buClr>
                <a:schemeClr val="bg1"/>
              </a:buClr>
              <a:buSzTx/>
              <a:buFont typeface="Arial" charset="0"/>
              <a:buNone/>
              <a:defRPr sz="18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pPr>
            <a:endParaRPr sz="1000"/>
          </a:p>
          <a:p>
            <a:pPr marL="0" marR="0" lvl="0" algn="l" defTabSz="914400" fontAlgn="auto" rtl="0" eaLnBrk="1" latinLnBrk="0" hangingPunct="1">
              <a:lnSpc>
                <a:spcPct val="100000"/>
              </a:lnSpc>
              <a:spcBef>
                <a:spcPct val="0"/>
              </a:spcBef>
              <a:buClr>
                <a:schemeClr val="bg1"/>
              </a:buClr>
              <a:buSzTx/>
              <a:buFont typeface="Arial" charset="0"/>
              <a:buNone/>
              <a:defRPr sz="18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pPr>
            <a:endParaRPr sz="1000"/>
          </a:p>
          <a:p>
            <a:pPr marL="0" marR="0" lvl="0" algn="l" defTabSz="914400" fontAlgn="auto" rtl="0" eaLnBrk="1" latinLnBrk="0" hangingPunct="1">
              <a:lnSpc>
                <a:spcPct val="100000"/>
              </a:lnSpc>
              <a:spcBef>
                <a:spcPct val="0"/>
              </a:spcBef>
              <a:buClr>
                <a:schemeClr val="bg1"/>
              </a:buClr>
              <a:buSzTx/>
              <a:buFont typeface="Arial" charset="0"/>
              <a:buNone/>
              <a:defRPr sz="18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pPr>
            <a:endParaRPr sz="1000"/>
          </a:p>
          <a:p>
            <a:pPr marL="0" marR="0" lvl="0" algn="l" defTabSz="914400" fontAlgn="auto" rtl="0" eaLnBrk="1" latinLnBrk="0" hangingPunct="1">
              <a:lnSpc>
                <a:spcPct val="100000"/>
              </a:lnSpc>
              <a:spcBef>
                <a:spcPct val="0"/>
              </a:spcBef>
              <a:buClr>
                <a:schemeClr val="bg1"/>
              </a:buClr>
              <a:buSzTx/>
              <a:buFont typeface="Arial" charset="0"/>
              <a:buNone/>
              <a:defRPr sz="18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pPr>
            <a:endParaRPr sz="1000"/>
          </a:p>
          <a:p>
            <a:pPr marL="0" marR="0" lvl="0" algn="l" defTabSz="914400" fontAlgn="auto" rtl="0" eaLnBrk="1" latinLnBrk="0" hangingPunct="1">
              <a:lnSpc>
                <a:spcPct val="100000"/>
              </a:lnSpc>
              <a:spcBef>
                <a:spcPct val="0"/>
              </a:spcBef>
              <a:buClr>
                <a:schemeClr val="bg1"/>
              </a:buClr>
              <a:buSzTx/>
              <a:buFont typeface="Arial" charset="0"/>
              <a:buNone/>
              <a:defRPr sz="18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pPr>
            <a:endParaRPr sz="1000"/>
          </a:p>
          <a:p>
            <a:pPr marL="0" marR="0" lvl="0" algn="l" defTabSz="914400" fontAlgn="auto" rtl="0" eaLnBrk="1" latinLnBrk="0" hangingPunct="1">
              <a:lnSpc>
                <a:spcPct val="100000"/>
              </a:lnSpc>
              <a:spcBef>
                <a:spcPct val="0"/>
              </a:spcBef>
              <a:buClr>
                <a:schemeClr val="bg1"/>
              </a:buClr>
              <a:buSzTx/>
              <a:buFont typeface="Arial" charset="0"/>
              <a:buNone/>
              <a:defRPr sz="18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pPr>
            <a:r>
              <a:rPr sz="1000" dirty="1"/>
              <a:t>분석 기본정보</a:t>
            </a:r>
          </a:p>
          <a:p>
            <a:pPr marL="0" marR="0" lvl="0" algn="l" defTabSz="914400" fontAlgn="auto" rtl="0" eaLnBrk="1" latinLnBrk="0" hangingPunct="1">
              <a:lnSpc>
                <a:spcPct val="100000"/>
              </a:lnSpc>
              <a:spcBef>
                <a:spcPct val="0"/>
              </a:spcBef>
              <a:buClr>
                <a:schemeClr val="bg1"/>
              </a:buClr>
              <a:buSzTx/>
              <a:buFont typeface="Arial" charset="0"/>
              <a:buNone/>
              <a:defRPr sz="18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pPr>
            <a:endParaRPr sz="1000"/>
          </a:p>
          <a:p>
            <a:pPr marL="0" marR="0" lvl="0" algn="l" defTabSz="914400" fontAlgn="auto" rtl="0" eaLnBrk="1" latinLnBrk="0" hangingPunct="1">
              <a:lnSpc>
                <a:spcPct val="100000"/>
              </a:lnSpc>
              <a:spcBef>
                <a:spcPct val="0"/>
              </a:spcBef>
              <a:buClr>
                <a:schemeClr val="bg1"/>
              </a:buClr>
              <a:buSzTx/>
              <a:buFont typeface="Arial" charset="0"/>
              <a:buNone/>
              <a:defRPr sz="18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pPr>
            <a:endParaRPr sz="1000"/>
          </a:p>
          <a:p>
            <a:pPr marL="0" marR="0" lvl="0" algn="l" defTabSz="914400" fontAlgn="auto" rtl="0" eaLnBrk="1" latinLnBrk="0" hangingPunct="1">
              <a:lnSpc>
                <a:spcPct val="100000"/>
              </a:lnSpc>
              <a:spcBef>
                <a:spcPct val="0"/>
              </a:spcBef>
              <a:buClr>
                <a:schemeClr val="bg1"/>
              </a:buClr>
              <a:buSzTx/>
              <a:buFont typeface="Arial" charset="0"/>
              <a:buNone/>
              <a:defRPr sz="18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pPr>
            <a:endParaRPr sz="1000"/>
          </a:p>
          <a:p>
            <a:pPr marL="0" marR="0" lvl="0" algn="l" defTabSz="914400" fontAlgn="auto" rtl="0" eaLnBrk="1" latinLnBrk="0" hangingPunct="1">
              <a:lnSpc>
                <a:spcPct val="100000"/>
              </a:lnSpc>
              <a:spcBef>
                <a:spcPct val="0"/>
              </a:spcBef>
              <a:buClr>
                <a:schemeClr val="bg1"/>
              </a:buClr>
              <a:buSzTx/>
              <a:buFont typeface="Arial" charset="0"/>
              <a:buNone/>
              <a:defRPr sz="18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pPr>
            <a:endParaRPr sz="1000"/>
          </a:p>
          <a:p>
            <a:pPr marL="0" marR="0" lvl="0" algn="l" defTabSz="914400" fontAlgn="auto" rtl="0" eaLnBrk="1" latinLnBrk="0" hangingPunct="1">
              <a:lnSpc>
                <a:spcPct val="100000"/>
              </a:lnSpc>
              <a:spcBef>
                <a:spcPct val="0"/>
              </a:spcBef>
              <a:buClr>
                <a:schemeClr val="bg1"/>
              </a:buClr>
              <a:buSzTx/>
              <a:buFont typeface="Arial" charset="0"/>
              <a:buNone/>
              <a:defRPr sz="18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pPr>
            <a:endParaRPr sz="1000"/>
          </a:p>
          <a:p>
            <a:pPr marL="0" marR="0" lvl="0" algn="l" defTabSz="914400" fontAlgn="auto" rtl="0" eaLnBrk="1" latinLnBrk="0" hangingPunct="1">
              <a:lnSpc>
                <a:spcPct val="100000"/>
              </a:lnSpc>
              <a:spcBef>
                <a:spcPct val="0"/>
              </a:spcBef>
              <a:buClr>
                <a:schemeClr val="bg1"/>
              </a:buClr>
              <a:buSzTx/>
              <a:buFont typeface="Arial" charset="0"/>
              <a:buNone/>
              <a:defRPr sz="18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pPr>
            <a:r>
              <a:rPr sz="1000" dirty="1"/>
              <a:t>시료명</a:t>
            </a:r>
          </a:p>
          <a:p>
            <a:pPr marL="0" marR="0" lvl="0" algn="l" defTabSz="914400" fontAlgn="auto" rtl="0" eaLnBrk="1" latinLnBrk="0" hangingPunct="1">
              <a:lnSpc>
                <a:spcPct val="100000"/>
              </a:lnSpc>
              <a:spcBef>
                <a:spcPct val="0"/>
              </a:spcBef>
              <a:buClr>
                <a:schemeClr val="bg1"/>
              </a:buClr>
              <a:buSzTx/>
              <a:buFont typeface="Arial" charset="0"/>
              <a:buNone/>
              <a:defRPr sz="18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pPr>
            <a:endParaRPr sz="1000"/>
          </a:p>
          <a:p>
            <a:pPr marL="0" marR="0" lvl="0" algn="l" defTabSz="914400" fontAlgn="auto" rtl="0" eaLnBrk="1" latinLnBrk="0" hangingPunct="1">
              <a:lnSpc>
                <a:spcPct val="100000"/>
              </a:lnSpc>
              <a:spcBef>
                <a:spcPct val="0"/>
              </a:spcBef>
              <a:buClr>
                <a:schemeClr val="bg1"/>
              </a:buClr>
              <a:buSzTx/>
              <a:buFont typeface="Arial" charset="0"/>
              <a:buNone/>
              <a:defRPr sz="18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pPr>
            <a:endParaRPr sz="1000"/>
          </a:p>
          <a:p>
            <a:pPr marL="0" marR="0" lvl="0" algn="l" defTabSz="914400" fontAlgn="auto" rtl="0" eaLnBrk="1" latinLnBrk="0" hangingPunct="1">
              <a:lnSpc>
                <a:spcPct val="100000"/>
              </a:lnSpc>
              <a:spcBef>
                <a:spcPct val="0"/>
              </a:spcBef>
              <a:buClr>
                <a:schemeClr val="bg1"/>
              </a:buClr>
              <a:buSzTx/>
              <a:buFont typeface="Arial" charset="0"/>
              <a:buNone/>
              <a:defRPr sz="18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pPr>
            <a:endParaRPr sz="1000"/>
          </a:p>
          <a:p>
            <a:pPr marL="0" marR="0" lvl="0" algn="l" defTabSz="914400" fontAlgn="auto" rtl="0" eaLnBrk="1" latinLnBrk="0" hangingPunct="1">
              <a:lnSpc>
                <a:spcPct val="100000"/>
              </a:lnSpc>
              <a:spcBef>
                <a:spcPct val="0"/>
              </a:spcBef>
              <a:buClr>
                <a:schemeClr val="bg1"/>
              </a:buClr>
              <a:buSzTx/>
              <a:buFont typeface="Arial" charset="0"/>
              <a:buNone/>
              <a:defRPr sz="18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pPr>
            <a:endParaRPr sz="800"/>
          </a:p>
          <a:p>
            <a:pPr marL="0" marR="0" lvl="0" algn="l" defTabSz="914400" fontAlgn="auto" rtl="0" eaLnBrk="1" latinLnBrk="0" hangingPunct="1">
              <a:lnSpc>
                <a:spcPct val="100000"/>
              </a:lnSpc>
              <a:spcBef>
                <a:spcPct val="0"/>
              </a:spcBef>
              <a:buClr>
                <a:schemeClr val="bg1"/>
              </a:buClr>
              <a:buSzTx/>
              <a:buFont typeface="Arial" charset="0"/>
              <a:buNone/>
              <a:defRPr sz="18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pPr>
            <a:r>
              <a:rPr sz="1000" dirty="1"/>
              <a:t>시료결과(계산된 값)</a:t>
            </a:r>
          </a:p>
          <a:p>
            <a:pPr marL="0" marR="0" lvl="0" algn="l" defTabSz="914400" fontAlgn="auto" rtl="0" eaLnBrk="1" latinLnBrk="0" hangingPunct="1">
              <a:lnSpc>
                <a:spcPct val="100000"/>
              </a:lnSpc>
              <a:spcBef>
                <a:spcPct val="0"/>
              </a:spcBef>
              <a:buClr>
                <a:schemeClr val="bg1"/>
              </a:buClr>
              <a:buSzTx/>
              <a:buFont typeface="Arial" charset="0"/>
              <a:buNone/>
              <a:defRPr sz="18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pPr>
            <a:r>
              <a:rPr sz="1000" dirty="1"/>
              <a:t>시료 결과(개별 측정값)</a:t>
            </a:r>
          </a:p>
        </p:txBody>
      </p:sp>
      <p:sp>
        <p:nvSpPr>
          <p:cNvPr id="2052" name="New shape"/>
          <p:cNvSpPr>
            <a:spLocks noSelect="1" noMove="1" noResize="1" noTextEdit="1"/>
          </p:cNvSpPr>
          <p:nvPr/>
        </p:nvSpPr>
        <p:spPr>
          <a:xfrm>
            <a:off x="127000" y="254000"/>
            <a:ext cx="6985000" cy="254000"/>
          </a:xfrm>
          <a:prstGeom prst="rect"/>
          <a:noFill/>
        </p:spPr>
        <p:style>
          <a:lnRef idx="2">
            <a:srgbClr val="FFFFFF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1">
                <a:solidFill>
                  <a:srgbClr val="FF0000"/>
                </a:solidFill>
              </a:rPr>
              <a:t>Evaluation Warning : The document was created with  Spire.Presentation for .NET</a:t>
            </a:r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/>
      <p:pic>
        <p:nvPicPr>
          <p:cNvPr id="3074" name="그림 3"/>
          <p:cNvPicPr/>
          <p:nvPr/>
        </p:nvPicPr>
        <p:blipFill dpi="0">
          <a:blip r:embed="rId2"/>
          <a:srcRect/>
          <a:stretch>
            <a:fillRect/>
          </a:stretch>
        </p:blipFill>
        <p:spPr>
          <a:xfrm>
            <a:off x="152400" y="12700"/>
            <a:ext cx="10718800" cy="6858000"/>
          </a:xfrm>
          <a:prstGeom prst="rect"/>
          <a:noFill/>
          <a:ln algn="ctr">
            <a:noFill/>
          </a:ln>
        </p:spPr>
      </p:pic>
      <p:sp>
        <p:nvSpPr>
          <p:cNvPr id="3075" name="TextBox 4"/>
          <p:cNvSpPr/>
          <p:nvPr/>
        </p:nvSpPr>
        <p:spPr>
          <a:xfrm>
            <a:off x="4521200" y="2400300"/>
            <a:ext cx="876300" cy="368300"/>
          </a:xfrm>
          <a:prstGeom prst="rect"/>
          <a:noFill/>
          <a:ln algn="ctr">
            <a:noFill/>
          </a:ln>
        </p:spPr>
        <p:txBody>
          <a:bodyPr wrap="none">
            <a:spAutoFit/>
          </a:bodyPr>
          <a:lstStyle>
            <a:lvl1pPr/>
            <a:lvl2pPr marL="742950"/>
            <a:lvl3pPr marL="1143000"/>
            <a:lvl4pPr marL="1600200"/>
            <a:lvl5pPr marL="2057400"/>
          </a:lstStyle>
          <a:p>
            <a:pPr marL="0" marR="0" lvl="0" algn="l" defTabSz="914400" fontAlgn="auto" rtl="0" eaLnBrk="1" latinLnBrk="0" hangingPunct="1">
              <a:lnSpc>
                <a:spcPct val="100000"/>
              </a:lnSpc>
              <a:spcBef>
                <a:spcPct val="0"/>
              </a:spcBef>
              <a:buClr>
                <a:schemeClr val="bg1"/>
              </a:buClr>
              <a:buSzTx/>
              <a:buFont typeface="Arial" charset="0"/>
              <a:buNone/>
              <a:defRPr sz="18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pPr>
            <a:r>
              <a:t>시료명</a:t>
            </a:r>
          </a:p>
        </p:txBody>
      </p:sp>
      <p:sp>
        <p:nvSpPr>
          <p:cNvPr id="3076" name="TextBox 5"/>
          <p:cNvSpPr/>
          <p:nvPr/>
        </p:nvSpPr>
        <p:spPr>
          <a:xfrm>
            <a:off x="9766300" y="1270000"/>
            <a:ext cx="2603500" cy="368300"/>
          </a:xfrm>
          <a:prstGeom prst="rect"/>
          <a:noFill/>
          <a:ln algn="ctr">
            <a:noFill/>
          </a:ln>
        </p:spPr>
        <p:txBody>
          <a:bodyPr>
            <a:spAutoFit/>
          </a:bodyPr>
          <a:lstStyle>
            <a:lvl1pPr/>
            <a:lvl2pPr marL="742950"/>
            <a:lvl3pPr marL="1143000"/>
            <a:lvl4pPr marL="1600200"/>
            <a:lvl5pPr marL="2057400"/>
          </a:lstStyle>
          <a:p>
            <a:pPr marL="0" marR="0" lvl="0" algn="l" defTabSz="914400" fontAlgn="auto" rtl="0" eaLnBrk="1" latinLnBrk="0" hangingPunct="1">
              <a:lnSpc>
                <a:spcPct val="100000"/>
              </a:lnSpc>
              <a:spcBef>
                <a:spcPct val="0"/>
              </a:spcBef>
              <a:buClr>
                <a:schemeClr val="bg1"/>
              </a:buClr>
              <a:buSzTx/>
              <a:buFont typeface="Arial" charset="0"/>
              <a:buNone/>
              <a:defRPr sz="18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pPr>
            <a:r>
              <a:t>시료 결과(계산된 값)</a:t>
            </a:r>
          </a:p>
        </p:txBody>
      </p:sp>
      <p:sp>
        <p:nvSpPr>
          <p:cNvPr id="3077" name="TextBox 6"/>
          <p:cNvSpPr/>
          <p:nvPr/>
        </p:nvSpPr>
        <p:spPr>
          <a:xfrm>
            <a:off x="9766300" y="1689100"/>
            <a:ext cx="2755900" cy="368300"/>
          </a:xfrm>
          <a:prstGeom prst="rect"/>
          <a:noFill/>
          <a:ln algn="ctr">
            <a:noFill/>
          </a:ln>
        </p:spPr>
        <p:txBody>
          <a:bodyPr>
            <a:spAutoFit/>
          </a:bodyPr>
          <a:lstStyle>
            <a:lvl1pPr/>
            <a:lvl2pPr marL="742950"/>
            <a:lvl3pPr marL="1143000"/>
            <a:lvl4pPr marL="1600200"/>
            <a:lvl5pPr marL="2057400"/>
          </a:lstStyle>
          <a:p>
            <a:pPr marL="0" marR="0" lvl="0" algn="l" defTabSz="914400" fontAlgn="auto" rtl="0" eaLnBrk="1" latinLnBrk="0" hangingPunct="1">
              <a:lnSpc>
                <a:spcPct val="100000"/>
              </a:lnSpc>
              <a:spcBef>
                <a:spcPct val="0"/>
              </a:spcBef>
              <a:buClr>
                <a:schemeClr val="bg1"/>
              </a:buClr>
              <a:buSzTx/>
              <a:buFont typeface="Arial" charset="0"/>
              <a:buNone/>
              <a:defRPr sz="18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pPr>
            <a:r>
              <a:t>시료 결과(계산된 값)</a:t>
            </a:r>
          </a:p>
        </p:txBody>
      </p:sp>
      <p:sp>
        <p:nvSpPr>
          <p:cNvPr id="3078" name="TextBox 7"/>
          <p:cNvSpPr/>
          <p:nvPr/>
        </p:nvSpPr>
        <p:spPr>
          <a:xfrm>
            <a:off x="9766300" y="4279900"/>
            <a:ext cx="3048000" cy="368300"/>
          </a:xfrm>
          <a:prstGeom prst="rect"/>
          <a:noFill/>
          <a:ln algn="ctr">
            <a:noFill/>
          </a:ln>
        </p:spPr>
        <p:txBody>
          <a:bodyPr>
            <a:spAutoFit/>
          </a:bodyPr>
          <a:lstStyle>
            <a:lvl1pPr/>
            <a:lvl2pPr marL="742950"/>
            <a:lvl3pPr marL="1143000"/>
            <a:lvl4pPr marL="1600200"/>
            <a:lvl5pPr marL="2057400"/>
          </a:lstStyle>
          <a:p>
            <a:pPr marL="0" marR="0" lvl="0" algn="l" defTabSz="914400" fontAlgn="auto" rtl="0" eaLnBrk="1" latinLnBrk="0" hangingPunct="1">
              <a:lnSpc>
                <a:spcPct val="100000"/>
              </a:lnSpc>
              <a:spcBef>
                <a:spcPct val="0"/>
              </a:spcBef>
              <a:buClr>
                <a:schemeClr val="bg1"/>
              </a:buClr>
              <a:buSzTx/>
              <a:buFont typeface="Arial" charset="0"/>
              <a:buNone/>
              <a:defRPr sz="18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pPr>
            <a:r>
              <a:t>시료 결과(계산된 값)</a:t>
            </a:r>
          </a:p>
        </p:txBody>
      </p:sp>
      <p:sp>
        <p:nvSpPr>
          <p:cNvPr id="3079" name="TextBox 8"/>
          <p:cNvSpPr/>
          <p:nvPr/>
        </p:nvSpPr>
        <p:spPr>
          <a:xfrm>
            <a:off x="7823200" y="3048000"/>
            <a:ext cx="2755900" cy="368300"/>
          </a:xfrm>
          <a:prstGeom prst="rect"/>
          <a:noFill/>
          <a:ln algn="ctr">
            <a:noFill/>
          </a:ln>
        </p:spPr>
        <p:txBody>
          <a:bodyPr>
            <a:spAutoFit/>
          </a:bodyPr>
          <a:lstStyle>
            <a:lvl1pPr/>
            <a:lvl2pPr marL="742950"/>
            <a:lvl3pPr marL="1143000"/>
            <a:lvl4pPr marL="1600200"/>
            <a:lvl5pPr marL="2057400"/>
          </a:lstStyle>
          <a:p>
            <a:pPr marL="0" marR="0" lvl="0" algn="l" defTabSz="914400" fontAlgn="auto" rtl="0" eaLnBrk="1" latinLnBrk="0" hangingPunct="1">
              <a:lnSpc>
                <a:spcPct val="100000"/>
              </a:lnSpc>
              <a:spcBef>
                <a:spcPct val="0"/>
              </a:spcBef>
              <a:buClr>
                <a:schemeClr val="bg1"/>
              </a:buClr>
              <a:buSzTx/>
              <a:buFont typeface="Arial" charset="0"/>
              <a:buNone/>
              <a:defRPr sz="18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pPr>
            <a:r>
              <a:t>시료 결과(개별 측정값)</a:t>
            </a:r>
          </a:p>
        </p:txBody>
      </p:sp>
      <p:sp>
        <p:nvSpPr>
          <p:cNvPr id="3080" name="TextBox 9"/>
          <p:cNvSpPr/>
          <p:nvPr/>
        </p:nvSpPr>
        <p:spPr>
          <a:xfrm>
            <a:off x="7823200" y="5575300"/>
            <a:ext cx="2755900" cy="368300"/>
          </a:xfrm>
          <a:prstGeom prst="rect"/>
          <a:noFill/>
          <a:ln algn="ctr">
            <a:noFill/>
          </a:ln>
        </p:spPr>
        <p:txBody>
          <a:bodyPr>
            <a:spAutoFit/>
          </a:bodyPr>
          <a:lstStyle>
            <a:lvl1pPr/>
            <a:lvl2pPr marL="742950"/>
            <a:lvl3pPr marL="1143000"/>
            <a:lvl4pPr marL="1600200"/>
            <a:lvl5pPr marL="2057400"/>
          </a:lstStyle>
          <a:p>
            <a:pPr marL="0" marR="0" lvl="0" algn="l" defTabSz="914400" fontAlgn="auto" rtl="0" eaLnBrk="1" latinLnBrk="0" hangingPunct="1">
              <a:lnSpc>
                <a:spcPct val="100000"/>
              </a:lnSpc>
              <a:spcBef>
                <a:spcPct val="0"/>
              </a:spcBef>
              <a:buClr>
                <a:schemeClr val="bg1"/>
              </a:buClr>
              <a:buSzTx/>
              <a:buFont typeface="Arial" charset="0"/>
              <a:buNone/>
              <a:defRPr sz="18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pPr>
            <a:r>
              <a:t>시료 결과(개별 측정값)</a:t>
            </a:r>
          </a:p>
        </p:txBody>
      </p:sp>
      <p:sp>
        <p:nvSpPr>
          <p:cNvPr id="3081" name="New shape"/>
          <p:cNvSpPr>
            <a:spLocks noSelect="1" noMove="1" noResize="1" noTextEdit="1"/>
          </p:cNvSpPr>
          <p:nvPr/>
        </p:nvSpPr>
        <p:spPr>
          <a:xfrm>
            <a:off x="127000" y="254000"/>
            <a:ext cx="6985000" cy="254000"/>
          </a:xfrm>
          <a:prstGeom prst="rect"/>
          <a:noFill/>
        </p:spPr>
        <p:style>
          <a:lnRef idx="2">
            <a:srgbClr val="FFFFFF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1">
                <a:solidFill>
                  <a:srgbClr val="FF0000"/>
                </a:solidFill>
              </a:rPr>
              <a:t>Evaluation Warning : The document was created with  Spire.Presentation for .NET</a:t>
            </a:r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/>
      <p:pic>
        <p:nvPicPr>
          <p:cNvPr id="4098" name="그림 3"/>
          <p:cNvPicPr/>
          <p:nvPr/>
        </p:nvPicPr>
        <p:blipFill dpi="0">
          <a:blip r:embed="rId2"/>
          <a:srcRect/>
          <a:stretch>
            <a:fillRect/>
          </a:stretch>
        </p:blipFill>
        <p:spPr>
          <a:xfrm>
            <a:off x="1600200" y="0"/>
            <a:ext cx="8978900" cy="6858000"/>
          </a:xfrm>
          <a:prstGeom prst="rect"/>
          <a:noFill/>
          <a:ln algn="ctr">
            <a:noFill/>
          </a:ln>
        </p:spPr>
      </p:pic>
      <p:sp>
        <p:nvSpPr>
          <p:cNvPr id="4099" name="TextBox 4"/>
          <p:cNvSpPr/>
          <p:nvPr/>
        </p:nvSpPr>
        <p:spPr>
          <a:xfrm>
            <a:off x="9664700" y="800100"/>
            <a:ext cx="2755900" cy="368300"/>
          </a:xfrm>
          <a:prstGeom prst="rect"/>
          <a:noFill/>
          <a:ln algn="ctr">
            <a:noFill/>
          </a:ln>
        </p:spPr>
        <p:txBody>
          <a:bodyPr>
            <a:spAutoFit/>
          </a:bodyPr>
          <a:lstStyle>
            <a:lvl1pPr/>
            <a:lvl2pPr marL="742950"/>
            <a:lvl3pPr marL="1143000"/>
            <a:lvl4pPr marL="1600200"/>
            <a:lvl5pPr marL="2057400"/>
          </a:lstStyle>
          <a:p>
            <a:pPr marL="0" marR="0" lvl="0" algn="l" defTabSz="914400" fontAlgn="auto" rtl="0" eaLnBrk="1" latinLnBrk="0" hangingPunct="1">
              <a:lnSpc>
                <a:spcPct val="100000"/>
              </a:lnSpc>
              <a:spcBef>
                <a:spcPct val="0"/>
              </a:spcBef>
              <a:buClr>
                <a:schemeClr val="bg1"/>
              </a:buClr>
              <a:buSzTx/>
              <a:buFont typeface="Arial" charset="0"/>
              <a:buNone/>
              <a:defRPr sz="18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pPr>
            <a:r>
              <a:t>검량선 데이터</a:t>
            </a:r>
          </a:p>
        </p:txBody>
      </p:sp>
      <p:sp>
        <p:nvSpPr>
          <p:cNvPr id="4100" name="New shape"/>
          <p:cNvSpPr>
            <a:spLocks noSelect="1" noMove="1" noResize="1" noTextEdit="1"/>
          </p:cNvSpPr>
          <p:nvPr/>
        </p:nvSpPr>
        <p:spPr>
          <a:xfrm>
            <a:off x="127000" y="254000"/>
            <a:ext cx="6985000" cy="254000"/>
          </a:xfrm>
          <a:prstGeom prst="rect"/>
          <a:noFill/>
        </p:spPr>
        <p:style>
          <a:lnRef idx="2">
            <a:srgbClr val="FFFFFF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1">
                <a:solidFill>
                  <a:srgbClr val="FF0000"/>
                </a:solidFill>
              </a:rPr>
              <a:t>Evaluation Warning : The document was created with  Spire.Presentation for .NET</a:t>
            </a:r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/>
      <p:pic>
        <p:nvPicPr>
          <p:cNvPr id="5122" name="그림 4"/>
          <p:cNvPicPr/>
          <p:nvPr/>
        </p:nvPicPr>
        <p:blipFill dpi="0">
          <a:blip r:embed="rId2"/>
          <a:srcRect/>
          <a:stretch>
            <a:fillRect/>
          </a:stretch>
        </p:blipFill>
        <p:spPr>
          <a:xfrm>
            <a:off x="723900" y="0"/>
            <a:ext cx="10718800" cy="6858000"/>
          </a:xfrm>
          <a:prstGeom prst="rect"/>
          <a:noFill/>
          <a:ln algn="ctr">
            <a:noFill/>
          </a:ln>
        </p:spPr>
      </p:pic>
      <p:sp>
        <p:nvSpPr>
          <p:cNvPr id="5123" name="TextBox 5"/>
          <p:cNvSpPr/>
          <p:nvPr/>
        </p:nvSpPr>
        <p:spPr>
          <a:xfrm>
            <a:off x="6502400" y="2438400"/>
            <a:ext cx="2171700" cy="368300"/>
          </a:xfrm>
          <a:prstGeom prst="rect"/>
          <a:noFill/>
          <a:ln algn="ctr">
            <a:noFill/>
          </a:ln>
        </p:spPr>
        <p:txBody>
          <a:bodyPr>
            <a:spAutoFit/>
          </a:bodyPr>
          <a:lstStyle>
            <a:lvl1pPr/>
            <a:lvl2pPr marL="742950"/>
            <a:lvl3pPr marL="1143000"/>
            <a:lvl4pPr marL="1600200"/>
            <a:lvl5pPr marL="2057400"/>
          </a:lstStyle>
          <a:p>
            <a:pPr marL="0" marR="0" lvl="0" algn="l" defTabSz="914400" fontAlgn="auto" rtl="0" eaLnBrk="1" latinLnBrk="0" hangingPunct="1">
              <a:lnSpc>
                <a:spcPct val="100000"/>
              </a:lnSpc>
              <a:spcBef>
                <a:spcPct val="0"/>
              </a:spcBef>
              <a:buClr>
                <a:schemeClr val="bg1"/>
              </a:buClr>
              <a:buSzTx/>
              <a:buFont typeface="Arial" charset="0"/>
              <a:buNone/>
              <a:defRPr sz="18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pPr>
            <a:r>
              <a:t>분석 기본정보</a:t>
            </a:r>
          </a:p>
        </p:txBody>
      </p:sp>
      <p:sp>
        <p:nvSpPr>
          <p:cNvPr id="5124" name="New shape"/>
          <p:cNvSpPr>
            <a:spLocks noSelect="1" noMove="1" noResize="1" noTextEdit="1"/>
          </p:cNvSpPr>
          <p:nvPr/>
        </p:nvSpPr>
        <p:spPr>
          <a:xfrm>
            <a:off x="127000" y="254000"/>
            <a:ext cx="6985000" cy="254000"/>
          </a:xfrm>
          <a:prstGeom prst="rect"/>
          <a:noFill/>
        </p:spPr>
        <p:style>
          <a:lnRef idx="2">
            <a:srgbClr val="FFFFFF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1">
                <a:solidFill>
                  <a:srgbClr val="FF0000"/>
                </a:solidFill>
              </a:rPr>
              <a:t>Evaluation Warning : The document was created with  Spire.Presentation for .NET</a:t>
            </a:r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>
</file>

<file path=ppt/tags/tag1.xml><?xml version="1.0" encoding="utf-8"?>
<p:tagLst xmlns:p="http://schemas.openxmlformats.org/presentationml/2006/main">
  <p:tag name="AS_NET" val="4.0.30319.42000"/>
  <p:tag name="AS_OS" val="Microsoft Windows NT 10.0.18363.0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 prst="circ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563C1"/>
        </a:hlink>
        <a:folHlink>
          <a:srgbClr val="954F72"/>
        </a:folHlink>
      </a:clrScheme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haredDoc>false</SharedDoc>
  <TotalTime>17</TotalTim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Wansu</dc:creator>
  <dcterms:created xsi:type="dcterms:W3CDTF">2020-06-23T12:18:22.0000000Z</dcterms:created>
  <dcterms:modified xsi:type="dcterms:W3CDTF">2020-12-09T01:16:22.2040283Z</dcterms:modified>
  <cp:lastModifiedBy>Lee Young Hyuck</cp:lastModifiedBy>
  <cp:revision>2</cp:revision>
</cp:coreProperties>
</file>