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16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600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B6F9-355F-42AA-A4C1-47D752BE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E8CCF-7DDC-4FC6-A689-F1FE9E72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33491-02A3-48FA-9F6B-72D12775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B80CF-FF44-40A0-AEA3-F3C2A6F5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DE8D5-ACB3-4E21-8001-48450535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5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6467-642F-4AE8-8BED-46CD3C9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19A06-3F6D-4CB2-86AE-D86E42AF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24F22-E69E-49DA-81B5-91B22F6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310AF-D971-4DD2-AC88-C4F6510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A7FE1-0B11-4B74-87D6-EB20F8D4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CE8864-3946-433F-9A22-EB8FE59E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8BA78-A59D-463F-A1FA-AED44A27E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7F918-98E7-4F85-AFDE-12E1E0E1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D86AC-9F45-43C2-8225-3D3EB4F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D85DB-7FC4-433E-AC5A-6C673AD8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D2D01-DCF1-4E9F-8092-3EF270FC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C57CF-5F49-43DA-B6F0-80B2009F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6B720-CAEF-4EC7-A92B-715976BE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0FB02-627F-44D6-A31B-BE0F04A5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84A3-7275-43FE-BB3E-E1C44A8C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1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8D9F3-EF0E-4F14-85C0-D21AC6A6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129CE-B8C4-4975-9A09-8678C7D0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121AC-96B1-44D0-B5D6-926A336A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30D9B-135F-46BA-A3ED-B58C9971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4ED4B-4894-402F-8E75-2C462C84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5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4EFB-712A-490E-BB38-E413444F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D3410-0405-4E57-9D5D-8B8A219E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55D64-4CA1-479A-9F32-69ADC16F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73267-F98E-4EC1-A48B-F47F5D93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82673-CBEE-4DC0-B1B5-3A0A6592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BD417-9520-4EFF-98C4-FBD9D8EE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0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6020-8F9C-4DA4-A16D-D0EC9A41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93013-3627-4F04-98F3-6F1D601D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AD87E-5799-4DF8-8803-56FC503A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C771B-AA05-4727-A34F-2C48CF88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45959-1674-4B6F-800F-821C57ECB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B98A3-6E20-49D8-B355-F2032F4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E9D19E-8486-4C4A-96F7-96C7A80D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733591-A64B-4275-8296-BE94BAB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9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66500-A1B1-486F-A008-597172B1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D1928-B780-43A9-98EF-2B6A6964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E5389-A082-40CC-8F5C-7F41F08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341FD-BF11-4739-93C3-58475886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6EAFC1-DDEA-4BBF-8219-35B3B3E9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196597-05A7-49EE-AF72-62A5A2F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E8E85-DCDA-459D-BCCE-8CFEEF4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3BE0-E85C-4E30-A007-C78F1D0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BFAC0-8CAA-4B5A-81D1-96801024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77AF4-E1D8-487C-BFC5-88D2E767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7C634-046E-4BA2-A0DB-A5EE30A9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7F177-AD11-4B63-9378-73173BF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282AA-A5DF-4AFC-A815-0AFA115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8CE6-5FCA-4519-B850-A9A6374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89C342-5024-43CE-899F-A79ADD8D4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470B6-5E49-4AC1-BEE5-BF80AB84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D9EA1-DFE5-4D90-A0E0-4988133E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BD95B-DF1D-4730-B90D-215F400B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5D3D4-3414-4DEF-8194-5909661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0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036934-E745-498B-8AB8-73C4FE4F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CDB40-477F-4A4D-A4B9-2B158215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A3250-0E1B-4466-A27C-B8BCE982C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CBEA-FD21-457B-91C6-D7B8712FE7FF}" type="datetimeFigureOut">
              <a:rPr lang="ko-KR" altLang="en-US" smtClean="0"/>
              <a:t>20-06-23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F3457-B514-4867-BA20-63180447A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1F8F-71C7-4C8A-9A56-2FFE9AFF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0CEA-F241-4884-9318-FED9FAF1D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B9F1D9-0030-4DF3-8999-D29DAEF8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12" y="0"/>
            <a:ext cx="106493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2E885-AB03-4BCD-8E37-235A006DAC35}"/>
              </a:ext>
            </a:extLst>
          </p:cNvPr>
          <p:cNvSpPr txBox="1"/>
          <p:nvPr/>
        </p:nvSpPr>
        <p:spPr>
          <a:xfrm flipH="1">
            <a:off x="1631632" y="1693071"/>
            <a:ext cx="23474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검량선</a:t>
            </a:r>
            <a:r>
              <a:rPr lang="ko-KR" altLang="en-US" sz="1000" dirty="0"/>
              <a:t> 데이터</a:t>
            </a:r>
            <a:r>
              <a:rPr lang="en-US" altLang="ko-KR" sz="1000" dirty="0"/>
              <a:t>(</a:t>
            </a:r>
            <a:r>
              <a:rPr lang="ko-KR" altLang="en-US" sz="1000" dirty="0"/>
              <a:t>기울기</a:t>
            </a:r>
            <a:r>
              <a:rPr lang="en-US" altLang="ko-KR" sz="1000" dirty="0"/>
              <a:t>, </a:t>
            </a:r>
            <a:r>
              <a:rPr lang="ko-KR" altLang="en-US" sz="1000" dirty="0"/>
              <a:t>절편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분석 기본정보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시료명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800" dirty="0"/>
          </a:p>
          <a:p>
            <a:r>
              <a:rPr lang="ko-KR" altLang="en-US" sz="1000" dirty="0"/>
              <a:t>시료결과</a:t>
            </a:r>
            <a:r>
              <a:rPr lang="en-US" altLang="ko-KR" sz="1000" dirty="0"/>
              <a:t>(</a:t>
            </a:r>
            <a:r>
              <a:rPr lang="ko-KR" altLang="en-US" sz="1000" dirty="0"/>
              <a:t>계산된 값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시료 결과</a:t>
            </a:r>
            <a:r>
              <a:rPr lang="en-US" altLang="ko-KR" sz="1000" dirty="0"/>
              <a:t>(</a:t>
            </a:r>
            <a:r>
              <a:rPr lang="ko-KR" altLang="en-US" sz="1000" dirty="0"/>
              <a:t>개별 측정값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6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E3775D-062B-431B-8310-4A4C1533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4" y="13216"/>
            <a:ext cx="1072623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BC714-0A50-43CA-850B-47695093D928}"/>
              </a:ext>
            </a:extLst>
          </p:cNvPr>
          <p:cNvSpPr txBox="1"/>
          <p:nvPr/>
        </p:nvSpPr>
        <p:spPr>
          <a:xfrm>
            <a:off x="4529138" y="2400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시료명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B8068-DBE3-43DB-85F4-F64796C6F50E}"/>
              </a:ext>
            </a:extLst>
          </p:cNvPr>
          <p:cNvSpPr txBox="1"/>
          <p:nvPr/>
        </p:nvSpPr>
        <p:spPr>
          <a:xfrm>
            <a:off x="9776762" y="1271587"/>
            <a:ext cx="26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시료 결과</a:t>
            </a:r>
            <a:r>
              <a:rPr lang="en-US" altLang="ko-KR" dirty="0"/>
              <a:t>(</a:t>
            </a:r>
            <a:r>
              <a:rPr lang="ko-KR" altLang="en-US" dirty="0"/>
              <a:t>계산된 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DA71C-9BD7-490C-9AED-616BEA4B3713}"/>
              </a:ext>
            </a:extLst>
          </p:cNvPr>
          <p:cNvSpPr txBox="1"/>
          <p:nvPr/>
        </p:nvSpPr>
        <p:spPr>
          <a:xfrm>
            <a:off x="9776762" y="1700212"/>
            <a:ext cx="2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시료 결과</a:t>
            </a:r>
            <a:r>
              <a:rPr lang="en-US" altLang="ko-KR" dirty="0"/>
              <a:t>(</a:t>
            </a:r>
            <a:r>
              <a:rPr lang="ko-KR" altLang="en-US" dirty="0"/>
              <a:t>계산된 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6C16E-76E7-4F5D-A30B-D70115508586}"/>
              </a:ext>
            </a:extLst>
          </p:cNvPr>
          <p:cNvSpPr txBox="1"/>
          <p:nvPr/>
        </p:nvSpPr>
        <p:spPr>
          <a:xfrm>
            <a:off x="9776762" y="4285714"/>
            <a:ext cx="305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시료 결과</a:t>
            </a:r>
            <a:r>
              <a:rPr lang="en-US" altLang="ko-KR" dirty="0"/>
              <a:t>(</a:t>
            </a:r>
            <a:r>
              <a:rPr lang="ko-KR" altLang="en-US" dirty="0"/>
              <a:t>계산된 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31334-0D6D-4922-9EB8-AF7BEEE51089}"/>
              </a:ext>
            </a:extLst>
          </p:cNvPr>
          <p:cNvSpPr txBox="1"/>
          <p:nvPr/>
        </p:nvSpPr>
        <p:spPr>
          <a:xfrm>
            <a:off x="7826042" y="3059132"/>
            <a:ext cx="2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시료 결과</a:t>
            </a:r>
            <a:r>
              <a:rPr lang="en-US" altLang="ko-KR" dirty="0"/>
              <a:t>(</a:t>
            </a:r>
            <a:r>
              <a:rPr lang="ko-KR" altLang="en-US" dirty="0"/>
              <a:t>개별 측정값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ACB10-637D-4CB1-9541-2A91BC577AF5}"/>
              </a:ext>
            </a:extLst>
          </p:cNvPr>
          <p:cNvSpPr txBox="1"/>
          <p:nvPr/>
        </p:nvSpPr>
        <p:spPr>
          <a:xfrm>
            <a:off x="7826042" y="5578465"/>
            <a:ext cx="2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시료 결과</a:t>
            </a:r>
            <a:r>
              <a:rPr lang="en-US" altLang="ko-KR" dirty="0"/>
              <a:t>(</a:t>
            </a:r>
            <a:r>
              <a:rPr lang="ko-KR" altLang="en-US" dirty="0"/>
              <a:t>개별 측정값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83BA5B-C7D3-42E4-BB8B-A195D6A0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37" y="0"/>
            <a:ext cx="89803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44124-6B54-4066-B795-5ED3658DAAAB}"/>
              </a:ext>
            </a:extLst>
          </p:cNvPr>
          <p:cNvSpPr txBox="1"/>
          <p:nvPr/>
        </p:nvSpPr>
        <p:spPr>
          <a:xfrm>
            <a:off x="9672259" y="803612"/>
            <a:ext cx="2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검량선</a:t>
            </a:r>
            <a:r>
              <a:rPr lang="ko-KR" altLang="en-US" dirty="0"/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17518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D5D3BE-B19F-4209-97A6-A82140E7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4" y="0"/>
            <a:ext cx="107262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03A8C-FD71-44A2-9AF9-71540A3C78E9}"/>
              </a:ext>
            </a:extLst>
          </p:cNvPr>
          <p:cNvSpPr txBox="1"/>
          <p:nvPr/>
        </p:nvSpPr>
        <p:spPr>
          <a:xfrm>
            <a:off x="6505303" y="243840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분석 기본정보</a:t>
            </a:r>
          </a:p>
        </p:txBody>
      </p:sp>
    </p:spTree>
    <p:extLst>
      <p:ext uri="{BB962C8B-B14F-4D97-AF65-F5344CB8AC3E}">
        <p14:creationId xmlns:p14="http://schemas.microsoft.com/office/powerpoint/2010/main" val="161113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Wansu</dc:creator>
  <cp:lastModifiedBy>Kim Wansu</cp:lastModifiedBy>
  <cp:revision>2</cp:revision>
  <dcterms:created xsi:type="dcterms:W3CDTF">2020-06-23T12:18:22Z</dcterms:created>
  <dcterms:modified xsi:type="dcterms:W3CDTF">2020-06-23T12:35:41Z</dcterms:modified>
</cp:coreProperties>
</file>