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640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29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91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79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63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61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86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03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349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○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08050" marR="0" lvl="1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 b="0" i="0" u="none" strike="noStrike" cap="none"/>
            </a:lvl2pPr>
            <a:lvl3pPr marL="1304925" marR="0" lvl="2" indent="-4044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2300" b="0" i="0" u="none" strike="noStrike" cap="none"/>
            </a:lvl3pPr>
            <a:lvl4pPr marL="1693861" marR="0" lvl="3" indent="-436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 b="0" i="0" u="none" strike="noStrike" cap="none"/>
            </a:lvl4pPr>
            <a:lvl5pPr marL="2093911" marR="0" lvl="4" indent="-3794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2000" b="0" i="0" u="none" strike="noStrike" cap="none"/>
            </a:lvl5pPr>
            <a:lvl6pPr marL="2493962" marR="0" lvl="5" indent="-32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94012" marR="0" lvl="6" indent="-347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94062" marR="0" lvl="7" indent="-354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94112" marR="0" lvl="8" indent="-360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○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 sz="23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○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 sz="23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○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6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23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20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2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PLAN DE MARKETING</a:t>
            </a:r>
            <a:endParaRPr sz="3800" b="0" i="0" u="none" strike="noStrike" cap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Verdana"/>
              <a:buNone/>
            </a:pPr>
            <a:r>
              <a:rPr lang="es-MX" sz="2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Empresa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s-MX" sz="2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vacunación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3800" b="0" i="0" u="none" strike="noStrike" cap="none" dirty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POLITICA DE PRODUCTO</a:t>
            </a:r>
            <a:endParaRPr sz="3800" b="0" i="0" u="none" strike="noStrike" cap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Verdana"/>
              <a:buChar char="○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PRODUCTOS:</a:t>
            </a: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42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Verdana"/>
              <a:buNone/>
            </a:pP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s-MX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Vacuna </a:t>
            </a:r>
            <a:r>
              <a:rPr lang="es-MX" sz="26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Astrazeneca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s-MX" dirty="0" smtClean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Vacuna </a:t>
            </a:r>
            <a:r>
              <a:rPr lang="es-MX" dirty="0" err="1" smtClean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Sinovac</a:t>
            </a:r>
            <a:endParaRPr lang="es-MX" dirty="0" smtClean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s-MX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Vacuna Pfizer</a:t>
            </a:r>
          </a:p>
          <a:p>
            <a:pPr marL="908050" marR="0" lvl="1" indent="-4381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s-MX" dirty="0" smtClean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Vacuna Moderna</a:t>
            </a:r>
            <a:endParaRPr sz="2600" b="0" i="0" u="none" strike="noStrike" cap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3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POLITICA DE PRODUCTO</a:t>
            </a:r>
            <a:endParaRPr sz="38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Verdana"/>
              <a:buChar char="○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SEGMENTACIÓN:</a:t>
            </a: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Verdana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¿A QUIÉN SE DIRIGE?</a:t>
            </a: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42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Verdana"/>
              <a:buNone/>
            </a:pP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Público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femenino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masculino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18-65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años</a:t>
            </a:r>
            <a:endParaRPr sz="2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Urbano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independiente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Nivel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adquisitivo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MX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indistinto</a:t>
            </a:r>
            <a:endParaRPr sz="2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salud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continua.</a:t>
            </a:r>
            <a:endParaRPr sz="2600" b="0" i="0" u="none" strike="noStrike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3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POLITICA DE PRODUCTO</a:t>
            </a:r>
            <a:endParaRPr sz="38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690"/>
              <a:buFont typeface="Verdana"/>
              <a:buChar char="○"/>
            </a:pPr>
            <a:r>
              <a:rPr lang="es-MX" sz="2600" b="0" i="0" u="none" strike="noStrike" cap="none" dirty="0" smtClean="0">
                <a:solidFill>
                  <a:schemeClr val="dk1"/>
                </a:solidFill>
                <a:sym typeface="Verdana"/>
              </a:rPr>
              <a:t>ESTRATEGIA COMPETITIVA:</a:t>
            </a:r>
            <a:endParaRPr lang="es-MX" sz="3000" b="0" i="0" u="none" strike="noStrike" cap="none" dirty="0" smtClean="0">
              <a:solidFill>
                <a:schemeClr val="dk1"/>
              </a:solidFill>
              <a:sym typeface="Verdana"/>
            </a:endParaRPr>
          </a:p>
          <a:p>
            <a:pPr marL="908050" marR="0" lvl="1" indent="-4381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Verdana"/>
              <a:buNone/>
            </a:pP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1) </a:t>
            </a:r>
            <a:r>
              <a:rPr lang="es-MX" sz="2200" b="0" i="0" u="sng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Innovación </a:t>
            </a: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permanente lanzamiento de nuevas version</a:t>
            </a:r>
            <a:r>
              <a:rPr lang="es-MX" sz="2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de las vacunas</a:t>
            </a: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Verdana"/>
              <a:buNone/>
            </a:pP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2) </a:t>
            </a:r>
            <a:r>
              <a:rPr lang="es-MX" sz="2200" b="0" i="0" u="sng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Calidad</a:t>
            </a: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Sistema de certificación de calidad según norma ISO 9001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Verdana"/>
              <a:buNone/>
            </a:pP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3) Sin s</a:t>
            </a:r>
            <a:r>
              <a:rPr lang="es-MX" sz="2200" b="0" i="0" u="sng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egmentación del mercado internacional por áreas geográficas</a:t>
            </a: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por lo tanto puede aplicarse sin tomar en cuenta</a:t>
            </a:r>
            <a:r>
              <a:rPr lang="es-MX" sz="2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s-MX" sz="2300" b="0" i="0" u="none" strike="noStrike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3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POLITICA DE DISTRIBUCIÓN</a:t>
            </a:r>
            <a:endParaRPr sz="38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Verdana"/>
              <a:buChar char="○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LOGÍSTICA:</a:t>
            </a: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Verdana"/>
              <a:buChar char="●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conseguir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abastecimiento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los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puntos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venta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función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la </a:t>
            </a:r>
            <a:r>
              <a:rPr lang="es-MX" sz="26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ubicación de los distribuidores oficiales y certificados para asegurar la calidad del producto.</a:t>
            </a:r>
            <a:endParaRPr sz="2000" b="0" i="0" u="none" strike="noStrike" cap="none" dirty="0"/>
          </a:p>
        </p:txBody>
      </p:sp>
      <p:cxnSp>
        <p:nvCxnSpPr>
          <p:cNvPr id="62" name="Google Shape;62;p9"/>
          <p:cNvCxnSpPr/>
          <p:nvPr/>
        </p:nvCxnSpPr>
        <p:spPr>
          <a:xfrm>
            <a:off x="3059112" y="4292600"/>
            <a:ext cx="865187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miter lim="8000"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3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POLITICA DE DISTRIBUCIÓN</a:t>
            </a:r>
            <a:endParaRPr sz="38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690"/>
              <a:buFont typeface="Verdana"/>
              <a:buChar char="○"/>
            </a:pPr>
            <a:r>
              <a:rPr lang="es-MX" sz="2600" b="0" i="0" u="none" strike="noStrike" cap="none" dirty="0" smtClean="0">
                <a:solidFill>
                  <a:schemeClr val="dk1"/>
                </a:solidFill>
                <a:sym typeface="Verdana"/>
              </a:rPr>
              <a:t>VENTAS A TRAVÉS DE INTERNET:</a:t>
            </a:r>
            <a:endParaRPr lang="es-MX" sz="3000" b="0" i="0" u="none" strike="noStrike" cap="none" dirty="0" smtClean="0">
              <a:solidFill>
                <a:schemeClr val="dk1"/>
              </a:solidFill>
              <a:sym typeface="Verdana"/>
            </a:endParaRPr>
          </a:p>
          <a:p>
            <a:pPr marL="0" lvl="0" indent="0">
              <a:lnSpc>
                <a:spcPct val="90000"/>
              </a:lnSpc>
              <a:spcBef>
                <a:spcPts val="520"/>
              </a:spcBef>
              <a:buNone/>
            </a:pPr>
            <a:r>
              <a:rPr lang="es-MX" sz="2600" u="sng" dirty="0" smtClean="0">
                <a:solidFill>
                  <a:schemeClr val="hlink"/>
                </a:solidFill>
              </a:rPr>
              <a:t>https://vaccinekata.000webhostapp.com</a:t>
            </a:r>
            <a:endParaRPr lang="es-MX" sz="3000" b="0" i="0" u="none" strike="noStrike" cap="none" dirty="0" smtClean="0">
              <a:solidFill>
                <a:schemeClr val="dk1"/>
              </a:solidFill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Verdana"/>
              <a:buChar char="●"/>
            </a:pP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¿Dónde? Cualquier parte del mundo, implementando las medidas de envasado necesarias para las exportaciones.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Verdana"/>
              <a:buChar char="●"/>
            </a:pP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¿Quién? Sexo indistinto de 18 a 65 años.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Verdana"/>
              <a:buChar char="●"/>
            </a:pP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¿Cuánto se gasta?. Una media de 1500 </a:t>
            </a:r>
            <a:r>
              <a:rPr lang="es-MX" sz="22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mxn</a:t>
            </a:r>
            <a:r>
              <a:rPr lang="es-MX" sz="22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Verdana"/>
              <a:buNone/>
            </a:pPr>
            <a:r>
              <a:rPr lang="en-US" sz="3800" b="0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POLITICA DE COMUNICACIÓN</a:t>
            </a:r>
            <a:endParaRPr sz="38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365"/>
              <a:buFont typeface="Verdana"/>
              <a:buChar char="○"/>
            </a:pPr>
            <a:r>
              <a:rPr lang="es-MX" sz="21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lang="es-MX" sz="30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erdana"/>
              <a:buChar char="●"/>
            </a:pPr>
            <a:r>
              <a:rPr lang="es-MX" sz="20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Reforzar la imagen de las vacunas y los beneficios que conlleva su </a:t>
            </a:r>
            <a:r>
              <a:rPr lang="es-MX" sz="20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aplicacion</a:t>
            </a:r>
            <a:endParaRPr lang="es-MX" sz="20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erdana"/>
              <a:buChar char="●"/>
            </a:pPr>
            <a:r>
              <a:rPr lang="es-MX" sz="20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↑ grado de notoriedad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erdana"/>
              <a:buChar char="●"/>
            </a:pPr>
            <a:r>
              <a:rPr lang="es-MX" sz="20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Reforzar y consolidar su imagen de marca moderna y actual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5"/>
              <a:buFont typeface="Verdana"/>
              <a:buChar char="○"/>
            </a:pPr>
            <a:r>
              <a:rPr lang="es-MX" sz="21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¿CÓMO?</a:t>
            </a:r>
            <a:endParaRPr lang="es-MX" sz="30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erdana"/>
              <a:buChar char="●"/>
            </a:pPr>
            <a:r>
              <a:rPr lang="es-MX" sz="20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Comunicación de sus productos en Internet</a:t>
            </a: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erdana"/>
              <a:buChar char="●"/>
            </a:pPr>
            <a:r>
              <a:rPr lang="es-MX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Publicidad resumida y con un diseño atractivo con la información de </a:t>
            </a:r>
            <a:r>
              <a:rPr lang="es-MX" sz="200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 vacuna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marR="0" lvl="1" indent="-438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erdana"/>
              <a:buChar char="●"/>
            </a:pPr>
            <a:r>
              <a:rPr lang="es-MX" sz="20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Decoración de sus establecimientos</a:t>
            </a:r>
            <a:endParaRPr lang="es-MX" sz="26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42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170"/>
              <a:buFont typeface="Verdana"/>
              <a:buNone/>
            </a:pPr>
            <a:endParaRPr sz="3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Perfil 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243</Words>
  <Application>Microsoft Office PowerPoint</Application>
  <PresentationFormat>Presentación en pantalla 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Verdana</vt:lpstr>
      <vt:lpstr>Custom</vt:lpstr>
      <vt:lpstr>PLAN DE MARKETING</vt:lpstr>
      <vt:lpstr>POLITICA DE PRODUCTO</vt:lpstr>
      <vt:lpstr>POLITICA DE PRODUCTO</vt:lpstr>
      <vt:lpstr>POLITICA DE PRODUCTO</vt:lpstr>
      <vt:lpstr>POLITICA DE DISTRIBUCIÓN</vt:lpstr>
      <vt:lpstr>POLITICA DE DISTRIBUCIÓN</vt:lpstr>
      <vt:lpstr>POLITICA DE COMUNICACIÓN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MARKETING</dc:title>
  <cp:lastModifiedBy>Cuenta Microsoft</cp:lastModifiedBy>
  <cp:revision>3</cp:revision>
  <dcterms:modified xsi:type="dcterms:W3CDTF">2022-03-14T16:07:54Z</dcterms:modified>
</cp:coreProperties>
</file>