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Hey guys!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文字数: ['Hello, World!', 'python-pptx was here!', 'Hey guys!']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