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FD3-0CCD-42A3-B623-BC18112CEDE0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97B0-C69A-4CD7-A9EB-EEF93CD63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FD3-0CCD-42A3-B623-BC18112CEDE0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97B0-C69A-4CD7-A9EB-EEF93CD63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FD3-0CCD-42A3-B623-BC18112CEDE0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97B0-C69A-4CD7-A9EB-EEF93CD63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FD3-0CCD-42A3-B623-BC18112CEDE0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97B0-C69A-4CD7-A9EB-EEF93CD63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FD3-0CCD-42A3-B623-BC18112CEDE0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97B0-C69A-4CD7-A9EB-EEF93CD63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FD3-0CCD-42A3-B623-BC18112CEDE0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97B0-C69A-4CD7-A9EB-EEF93CD63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FD3-0CCD-42A3-B623-BC18112CEDE0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97B0-C69A-4CD7-A9EB-EEF93CD63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FD3-0CCD-42A3-B623-BC18112CEDE0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97B0-C69A-4CD7-A9EB-EEF93CD63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FD3-0CCD-42A3-B623-BC18112CEDE0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97B0-C69A-4CD7-A9EB-EEF93CD63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FD3-0CCD-42A3-B623-BC18112CEDE0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97B0-C69A-4CD7-A9EB-EEF93CD63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FD3-0CCD-42A3-B623-BC18112CEDE0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97B0-C69A-4CD7-A9EB-EEF93CD63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44FD3-0CCD-42A3-B623-BC18112CEDE0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97B0-C69A-4CD7-A9EB-EEF93CD63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HW/SW </a:t>
            </a:r>
            <a:r>
              <a:rPr lang="ko-KR" altLang="en-US" sz="2400" b="1" dirty="0" smtClean="0"/>
              <a:t>통신 </a:t>
            </a:r>
            <a:r>
              <a:rPr lang="ko-KR" altLang="en-US" sz="2400" b="1" dirty="0" err="1" smtClean="0"/>
              <a:t>연계개발환경세팅</a:t>
            </a:r>
            <a:r>
              <a:rPr lang="ko-KR" altLang="en-US" sz="2400" b="1" dirty="0" smtClean="0"/>
              <a:t> 매뉴얼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0. </a:t>
            </a:r>
            <a:r>
              <a:rPr lang="ko-KR" altLang="en-US" sz="2000" dirty="0" err="1" smtClean="0"/>
              <a:t>라즈베리파이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SW </a:t>
            </a:r>
            <a:r>
              <a:rPr lang="ko-KR" altLang="en-US" sz="2000" dirty="0" err="1" smtClean="0"/>
              <a:t>세팅</a:t>
            </a:r>
            <a:r>
              <a:rPr lang="ko-KR" altLang="en-US" sz="2000" dirty="0" smtClean="0"/>
              <a:t> 매뉴얼</a:t>
            </a:r>
            <a:endParaRPr lang="en-US" altLang="ko-KR" sz="2000" dirty="0" smtClean="0"/>
          </a:p>
          <a:p>
            <a:r>
              <a:rPr lang="en-US" altLang="ko-KR" sz="2400" b="1" u="sng" dirty="0" smtClean="0"/>
              <a:t>1</a:t>
            </a:r>
            <a:r>
              <a:rPr lang="en-US" altLang="ko-KR" sz="2400" b="1" u="sng" dirty="0" smtClean="0"/>
              <a:t>. H</a:t>
            </a:r>
            <a:r>
              <a:rPr lang="ko-KR" altLang="en-US" sz="2400" b="1" u="sng" dirty="0" smtClean="0"/>
              <a:t>브리지로 </a:t>
            </a:r>
            <a:r>
              <a:rPr lang="ko-KR" altLang="en-US" sz="2400" b="1" u="sng" dirty="0" err="1" smtClean="0"/>
              <a:t>액추에이터</a:t>
            </a:r>
            <a:r>
              <a:rPr lang="ko-KR" altLang="en-US" sz="2400" b="1" u="sng" dirty="0" smtClean="0"/>
              <a:t> </a:t>
            </a:r>
            <a:r>
              <a:rPr lang="ko-KR" altLang="en-US" sz="2400" b="1" u="sng" dirty="0" smtClean="0"/>
              <a:t>제어</a:t>
            </a:r>
            <a:r>
              <a:rPr lang="en-US" altLang="ko-KR" sz="2400" b="1" u="sng" dirty="0" smtClean="0"/>
              <a:t> </a:t>
            </a:r>
            <a:r>
              <a:rPr lang="ko-KR" altLang="en-US" sz="2400" b="1" u="sng" dirty="0" smtClean="0"/>
              <a:t>매뉴얼</a:t>
            </a:r>
            <a:endParaRPr lang="en-US" altLang="ko-KR" sz="2400" b="1" u="sng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라즈베리파이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블루투스통신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세팅</a:t>
            </a:r>
            <a:r>
              <a:rPr lang="ko-KR" altLang="en-US" sz="2000" dirty="0" smtClean="0"/>
              <a:t> 매뉴얼</a:t>
            </a:r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err="1" smtClean="0"/>
              <a:t>아두이노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블루투스</a:t>
            </a:r>
            <a:r>
              <a:rPr lang="ko-KR" altLang="en-US" sz="2000" dirty="0" smtClean="0"/>
              <a:t> 통신 </a:t>
            </a:r>
            <a:r>
              <a:rPr lang="ko-KR" altLang="en-US" sz="2000" dirty="0" err="1" smtClean="0"/>
              <a:t>세팅</a:t>
            </a:r>
            <a:r>
              <a:rPr lang="ko-KR" altLang="en-US" sz="2000" dirty="0" smtClean="0"/>
              <a:t> 매뉴얼</a:t>
            </a:r>
            <a:endParaRPr lang="en-US" altLang="ko-KR" sz="2000" dirty="0" smtClean="0"/>
          </a:p>
          <a:p>
            <a:r>
              <a:rPr lang="en-US" altLang="ko-KR" sz="2000" dirty="0" smtClean="0"/>
              <a:t>4. </a:t>
            </a:r>
            <a:r>
              <a:rPr lang="ko-KR" altLang="en-US" sz="2000" dirty="0" err="1" smtClean="0"/>
              <a:t>블루투스</a:t>
            </a:r>
            <a:r>
              <a:rPr lang="ko-KR" altLang="en-US" sz="2000" dirty="0" smtClean="0"/>
              <a:t> 프로토콜 </a:t>
            </a:r>
            <a:r>
              <a:rPr lang="ko-KR" altLang="en-US" sz="2000" dirty="0" err="1" smtClean="0"/>
              <a:t>패킷데이터</a:t>
            </a:r>
            <a:r>
              <a:rPr lang="ko-KR" altLang="en-US" sz="2000" dirty="0" smtClean="0"/>
              <a:t> 흐름 </a:t>
            </a:r>
            <a:r>
              <a:rPr lang="ko-KR" altLang="en-US" sz="2000" dirty="0" smtClean="0"/>
              <a:t>구현 매뉴얼</a:t>
            </a:r>
            <a:endParaRPr lang="en-US" altLang="ko-KR" sz="2000" dirty="0" smtClean="0"/>
          </a:p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센서 </a:t>
            </a:r>
            <a:r>
              <a:rPr lang="ko-KR" altLang="en-US" sz="2000" dirty="0" smtClean="0"/>
              <a:t>측정 </a:t>
            </a:r>
            <a:r>
              <a:rPr lang="ko-KR" altLang="en-US" sz="2000" dirty="0" smtClean="0"/>
              <a:t>기준 </a:t>
            </a:r>
            <a:r>
              <a:rPr lang="ko-KR" altLang="en-US" sz="2000" dirty="0" smtClean="0"/>
              <a:t>인터페이스 </a:t>
            </a:r>
            <a:r>
              <a:rPr lang="ko-KR" altLang="en-US" sz="2000" dirty="0" smtClean="0"/>
              <a:t>정의 매뉴얼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빗물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미세먼지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r>
              <a:rPr lang="en-US" altLang="ko-KR" sz="2000" dirty="0" smtClean="0"/>
              <a:t>6. </a:t>
            </a:r>
            <a:r>
              <a:rPr lang="ko-KR" altLang="en-US" sz="2000" dirty="0" err="1" smtClean="0"/>
              <a:t>라즈베리파이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WIFI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통신 </a:t>
            </a:r>
            <a:r>
              <a:rPr lang="ko-KR" altLang="en-US" sz="2000" dirty="0" err="1" smtClean="0"/>
              <a:t>연결세팅</a:t>
            </a:r>
            <a:r>
              <a:rPr lang="ko-KR" altLang="en-US" sz="2000" dirty="0" smtClean="0"/>
              <a:t> 매뉴얼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액츄에이터</a:t>
            </a:r>
            <a:r>
              <a:rPr lang="ko-KR" altLang="en-US" dirty="0" smtClean="0"/>
              <a:t> 제어 매뉴얼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err="1" smtClean="0"/>
              <a:t>리니어액츄에이터로</a:t>
            </a:r>
            <a:r>
              <a:rPr lang="ko-KR" altLang="en-US" sz="2000" dirty="0" smtClean="0"/>
              <a:t> 방향전환 제어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배선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코딩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err="1" smtClean="0"/>
              <a:t>부품목</a:t>
            </a:r>
            <a:r>
              <a:rPr lang="ko-KR" altLang="en-US" sz="2000" dirty="0" err="1" smtClean="0"/>
              <a:t>록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모터 </a:t>
            </a:r>
            <a:r>
              <a:rPr lang="ko-KR" altLang="en-US" dirty="0" err="1" smtClean="0"/>
              <a:t>방향제어</a:t>
            </a:r>
            <a:r>
              <a:rPr lang="ko-KR" altLang="en-US" dirty="0" smtClean="0"/>
              <a:t> 원리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모터 </a:t>
            </a:r>
            <a:r>
              <a:rPr lang="ko-KR" altLang="en-US" sz="1600" dirty="0" err="1" smtClean="0"/>
              <a:t>회전방향을</a:t>
            </a:r>
            <a:r>
              <a:rPr lang="ko-KR" altLang="en-US" sz="1600" dirty="0" smtClean="0"/>
              <a:t> 반대로 바꾸면 </a:t>
            </a:r>
            <a:r>
              <a:rPr lang="ko-KR" altLang="en-US" sz="1600" dirty="0" err="1" smtClean="0"/>
              <a:t>많은곳에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응용가능</a:t>
            </a:r>
            <a:endParaRPr lang="en-US" altLang="ko-KR" sz="1600" dirty="0" smtClean="0"/>
          </a:p>
          <a:p>
            <a:pPr>
              <a:buFont typeface="Wingdings"/>
              <a:buChar char="Ø"/>
            </a:pPr>
            <a:r>
              <a:rPr lang="ko-KR" altLang="en-US" sz="1600" dirty="0" smtClean="0"/>
              <a:t>문이나 창문을 열고 </a:t>
            </a:r>
            <a:r>
              <a:rPr lang="ko-KR" altLang="en-US" sz="1600" dirty="0" err="1" smtClean="0"/>
              <a:t>닫을때</a:t>
            </a:r>
            <a:r>
              <a:rPr lang="ko-KR" altLang="en-US" sz="1600" dirty="0" smtClean="0"/>
              <a:t> 사용하는 </a:t>
            </a:r>
            <a:r>
              <a:rPr lang="ko-KR" altLang="en-US" sz="1600" dirty="0" err="1" smtClean="0"/>
              <a:t>리니어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액추에이터의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DC</a:t>
            </a:r>
            <a:r>
              <a:rPr lang="ko-KR" altLang="en-US" sz="1600" dirty="0" smtClean="0"/>
              <a:t>모터를 제어해서</a:t>
            </a:r>
            <a:endParaRPr lang="en-US" altLang="ko-KR" sz="1600" dirty="0" smtClean="0"/>
          </a:p>
          <a:p>
            <a:pPr>
              <a:buFont typeface="Wingdings"/>
              <a:buChar char="Ø"/>
            </a:pPr>
            <a:r>
              <a:rPr lang="ko-KR" altLang="en-US" sz="1600" dirty="0" smtClean="0"/>
              <a:t>한쪽 회전 방향은 </a:t>
            </a:r>
            <a:r>
              <a:rPr lang="ko-KR" altLang="en-US" sz="1600" dirty="0" err="1" smtClean="0"/>
              <a:t>열기목적으로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반대쪽 </a:t>
            </a:r>
            <a:r>
              <a:rPr lang="ko-KR" altLang="en-US" sz="1600" dirty="0" err="1" smtClean="0"/>
              <a:t>회전방향은</a:t>
            </a:r>
            <a:r>
              <a:rPr lang="ko-KR" altLang="en-US" sz="1600" dirty="0" smtClean="0"/>
              <a:t> 닫기 목적으로 </a:t>
            </a:r>
            <a:r>
              <a:rPr lang="ko-KR" altLang="en-US" sz="1600" dirty="0" err="1" smtClean="0"/>
              <a:t>활용가능</a:t>
            </a:r>
            <a:endParaRPr lang="en-US" altLang="ko-KR" sz="1600" dirty="0" smtClean="0"/>
          </a:p>
          <a:p>
            <a:pPr>
              <a:buFont typeface="Wingdings"/>
              <a:buChar char="Ø"/>
            </a:pPr>
            <a:r>
              <a:rPr lang="ko-KR" altLang="en-US" sz="1600" dirty="0" smtClean="0"/>
              <a:t>작은 로봇을 </a:t>
            </a:r>
            <a:r>
              <a:rPr lang="ko-KR" altLang="en-US" sz="1600" dirty="0" err="1" smtClean="0"/>
              <a:t>만들경우</a:t>
            </a:r>
            <a:r>
              <a:rPr lang="ko-KR" altLang="en-US" sz="1600" dirty="0" smtClean="0"/>
              <a:t> 바퀴가 전진과 후진 모두 가능하다면 움직임이 휠씬 자유로움</a:t>
            </a:r>
            <a:endParaRPr lang="en-US" altLang="ko-KR" sz="1600" dirty="0" smtClean="0"/>
          </a:p>
          <a:p>
            <a:pPr>
              <a:buFont typeface="Wingdings"/>
              <a:buChar char="Ø"/>
            </a:pPr>
            <a:endParaRPr lang="en-US" altLang="ko-KR" sz="1600" dirty="0"/>
          </a:p>
          <a:p>
            <a:pPr>
              <a:buFont typeface="Wingdings"/>
              <a:buChar char="Ø"/>
            </a:pPr>
            <a:endParaRPr lang="ko-KR" altLang="en-US" sz="1600" dirty="0"/>
          </a:p>
        </p:txBody>
      </p:sp>
      <p:sp>
        <p:nvSpPr>
          <p:cNvPr id="4" name="타원 3"/>
          <p:cNvSpPr/>
          <p:nvPr/>
        </p:nvSpPr>
        <p:spPr>
          <a:xfrm>
            <a:off x="3071802" y="3500438"/>
            <a:ext cx="1000132" cy="92869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457568" y="388620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호 5"/>
          <p:cNvSpPr/>
          <p:nvPr/>
        </p:nvSpPr>
        <p:spPr>
          <a:xfrm>
            <a:off x="3286116" y="3286124"/>
            <a:ext cx="1071570" cy="928694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86050" y="31432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시계방향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3071802" y="4500570"/>
            <a:ext cx="357190" cy="2143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6200000" flipH="1">
            <a:off x="3679025" y="4536289"/>
            <a:ext cx="428628" cy="2143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6050" y="4854371"/>
            <a:ext cx="35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</a:t>
            </a:r>
          </a:p>
          <a:p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00496" y="4857760"/>
            <a:ext cx="332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</a:t>
            </a:r>
          </a:p>
          <a:p>
            <a:r>
              <a:rPr lang="en-US" altLang="ko-KR" b="1" dirty="0"/>
              <a:t>-</a:t>
            </a:r>
            <a:endParaRPr lang="ko-KR" altLang="en-US" b="1" dirty="0"/>
          </a:p>
        </p:txBody>
      </p:sp>
      <p:sp>
        <p:nvSpPr>
          <p:cNvPr id="14" name="타원 13"/>
          <p:cNvSpPr/>
          <p:nvPr/>
        </p:nvSpPr>
        <p:spPr>
          <a:xfrm>
            <a:off x="6143636" y="3357562"/>
            <a:ext cx="1000132" cy="92869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529402" y="374332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/>
          <p:cNvSpPr/>
          <p:nvPr/>
        </p:nvSpPr>
        <p:spPr>
          <a:xfrm>
            <a:off x="6357950" y="3143248"/>
            <a:ext cx="1071570" cy="928694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57884" y="300037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반</a:t>
            </a:r>
            <a:r>
              <a:rPr lang="ko-KR" altLang="en-US" sz="1200" dirty="0" err="1" smtClean="0"/>
              <a:t>시계방향</a:t>
            </a:r>
            <a:endParaRPr lang="ko-KR" altLang="en-US" sz="1200" dirty="0"/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6143636" y="4357694"/>
            <a:ext cx="357190" cy="2143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 flipH="1">
            <a:off x="6750859" y="4393413"/>
            <a:ext cx="428628" cy="2143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57884" y="4711495"/>
            <a:ext cx="35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</a:t>
            </a:r>
          </a:p>
          <a:p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72330" y="4714884"/>
            <a:ext cx="35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</a:t>
            </a:r>
          </a:p>
          <a:p>
            <a:r>
              <a:rPr lang="en-US" altLang="ko-KR" b="1" dirty="0" smtClean="0"/>
              <a:t>+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00496" y="5429264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모터방향</a:t>
            </a:r>
            <a:r>
              <a:rPr lang="ko-KR" altLang="en-US" dirty="0" smtClean="0"/>
              <a:t> 제어하기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H-</a:t>
            </a:r>
            <a:r>
              <a:rPr lang="ko-KR" altLang="en-US" dirty="0" smtClean="0"/>
              <a:t>브리지 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H</a:t>
            </a:r>
            <a:r>
              <a:rPr lang="ko-KR" altLang="en-US" sz="1600" dirty="0" err="1" smtClean="0"/>
              <a:t>브릿지</a:t>
            </a:r>
            <a:r>
              <a:rPr lang="ko-KR" altLang="en-US" sz="1600" dirty="0" smtClean="0"/>
              <a:t> 모듈을 사용하면 회로를 직접 구성하는 수고를 덜 수 있다</a:t>
            </a:r>
            <a:r>
              <a:rPr lang="en-US" altLang="ko-KR" sz="1600" dirty="0" smtClean="0"/>
              <a:t>.</a:t>
            </a:r>
          </a:p>
          <a:p>
            <a:pPr>
              <a:buFont typeface="Wingdings"/>
              <a:buChar char="Ø"/>
            </a:pPr>
            <a:endParaRPr lang="en-US" altLang="ko-KR" sz="1600" dirty="0"/>
          </a:p>
          <a:p>
            <a:pPr>
              <a:buFont typeface="Wingdings"/>
              <a:buChar char="Ø"/>
            </a:pPr>
            <a:endParaRPr lang="ko-KR" altLang="en-US" sz="1600" dirty="0"/>
          </a:p>
        </p:txBody>
      </p:sp>
      <p:pic>
        <p:nvPicPr>
          <p:cNvPr id="1026" name="Picture 2" descr="L298N Motor Controller for Arduino from Tronixlabs Austral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2214554"/>
            <a:ext cx="3786182" cy="3076274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0" y="2428868"/>
            <a:ext cx="563603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DC motor </a:t>
            </a:r>
            <a:r>
              <a:rPr lang="en-US" sz="1200" dirty="0" smtClean="0"/>
              <a:t>1  "+“  </a:t>
            </a:r>
            <a:r>
              <a:rPr lang="en-US" sz="1200" dirty="0"/>
              <a:t>A+</a:t>
            </a:r>
          </a:p>
          <a:p>
            <a:r>
              <a:rPr lang="en-US" sz="1200" dirty="0"/>
              <a:t>DC motor 1 </a:t>
            </a:r>
            <a:r>
              <a:rPr lang="ko-KR" altLang="en-US" sz="1200" dirty="0" smtClean="0"/>
              <a:t> </a:t>
            </a:r>
            <a:r>
              <a:rPr lang="en-US" sz="1200" dirty="0" smtClean="0"/>
              <a:t>"-“   </a:t>
            </a:r>
            <a:r>
              <a:rPr lang="en-US" sz="1200" dirty="0"/>
              <a:t>A-</a:t>
            </a:r>
          </a:p>
          <a:p>
            <a:r>
              <a:rPr lang="en-US" sz="1200" dirty="0" err="1"/>
              <a:t>12V</a:t>
            </a:r>
            <a:r>
              <a:rPr lang="en-US" sz="1200" dirty="0"/>
              <a:t> jumper - remove this if using a supply voltage greater than </a:t>
            </a:r>
            <a:r>
              <a:rPr lang="en-US" sz="1200" dirty="0" err="1"/>
              <a:t>12V</a:t>
            </a:r>
            <a:r>
              <a:rPr lang="en-US" sz="1200" dirty="0"/>
              <a:t> DC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dirty="0" err="1" smtClean="0"/>
              <a:t>GND</a:t>
            </a:r>
            <a:r>
              <a:rPr lang="en-US" sz="1200" dirty="0" smtClean="0"/>
              <a:t> : </a:t>
            </a:r>
            <a:r>
              <a:rPr lang="ko-KR" altLang="en-US" sz="1200" dirty="0" smtClean="0"/>
              <a:t>접지 연결</a:t>
            </a:r>
            <a:endParaRPr lang="en-US" sz="1200" dirty="0"/>
          </a:p>
          <a:p>
            <a:r>
              <a:rPr lang="en-US" sz="1200" dirty="0" err="1" smtClean="0"/>
              <a:t>5V</a:t>
            </a:r>
            <a:r>
              <a:rPr lang="en-US" sz="1200" dirty="0" smtClean="0"/>
              <a:t> </a:t>
            </a:r>
            <a:r>
              <a:rPr lang="en-US" sz="1200" dirty="0"/>
              <a:t>output if </a:t>
            </a:r>
            <a:r>
              <a:rPr lang="en-US" sz="1200" dirty="0" err="1"/>
              <a:t>12V</a:t>
            </a:r>
            <a:r>
              <a:rPr lang="en-US" sz="1200" dirty="0"/>
              <a:t> jumper in place, ideal for powering your </a:t>
            </a:r>
            <a:r>
              <a:rPr lang="en-US" sz="1200" dirty="0" err="1"/>
              <a:t>Arduino</a:t>
            </a:r>
            <a:r>
              <a:rPr lang="en-US" sz="1200" dirty="0"/>
              <a:t> (etc)</a:t>
            </a:r>
          </a:p>
          <a:p>
            <a:r>
              <a:rPr lang="en-US" sz="1200" dirty="0" smtClean="0"/>
              <a:t>DC </a:t>
            </a:r>
            <a:r>
              <a:rPr lang="en-US" sz="1200" dirty="0"/>
              <a:t>motor 1 enable jumper. Leave this in place when using a stepper motor. 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PWM</a:t>
            </a:r>
            <a:r>
              <a:rPr lang="en-US" sz="1200" dirty="0" smtClean="0"/>
              <a:t> </a:t>
            </a:r>
            <a:r>
              <a:rPr lang="en-US" sz="1200" dirty="0"/>
              <a:t>output for DC motor speed control</a:t>
            </a:r>
            <a:r>
              <a:rPr lang="en-US" sz="1200" dirty="0" smtClean="0"/>
              <a:t>.)</a:t>
            </a:r>
            <a:endParaRPr lang="en-US" sz="1200" dirty="0"/>
          </a:p>
          <a:p>
            <a:r>
              <a:rPr lang="en-US" sz="1200" dirty="0" err="1" smtClean="0"/>
              <a:t>IN1</a:t>
            </a:r>
            <a:r>
              <a:rPr lang="en-US" sz="1200" dirty="0" smtClean="0"/>
              <a:t> : </a:t>
            </a:r>
            <a:r>
              <a:rPr lang="en-US" sz="1200" dirty="0" err="1" smtClean="0"/>
              <a:t>GPIO</a:t>
            </a:r>
            <a:r>
              <a:rPr lang="en-US" sz="1200" dirty="0" smtClean="0"/>
              <a:t> </a:t>
            </a:r>
            <a:r>
              <a:rPr lang="ko-KR" altLang="en-US" sz="1200" dirty="0" err="1" smtClean="0"/>
              <a:t>핀연결</a:t>
            </a:r>
            <a:endParaRPr lang="en-US" sz="1200" dirty="0"/>
          </a:p>
          <a:p>
            <a:r>
              <a:rPr lang="en-US" sz="1200" dirty="0" err="1" smtClean="0"/>
              <a:t>IN2</a:t>
            </a:r>
            <a:r>
              <a:rPr lang="en-US" sz="1200" dirty="0" smtClean="0"/>
              <a:t> : </a:t>
            </a:r>
            <a:r>
              <a:rPr lang="en-US" sz="1200" dirty="0" err="1" smtClean="0"/>
              <a:t>GPIO</a:t>
            </a:r>
            <a:r>
              <a:rPr lang="en-US" sz="1200" dirty="0" smtClean="0"/>
              <a:t> </a:t>
            </a:r>
            <a:r>
              <a:rPr lang="ko-KR" altLang="en-US" sz="1200" dirty="0" err="1" smtClean="0"/>
              <a:t>핀</a:t>
            </a:r>
            <a:r>
              <a:rPr lang="ko-KR" altLang="en-US" sz="1200" dirty="0" err="1" smtClean="0"/>
              <a:t>연결</a:t>
            </a:r>
            <a:endParaRPr lang="en-US" sz="1200" dirty="0"/>
          </a:p>
          <a:p>
            <a:r>
              <a:rPr lang="en-US" sz="1200" dirty="0" err="1" smtClean="0"/>
              <a:t>IN3</a:t>
            </a:r>
            <a:r>
              <a:rPr lang="en-US" sz="1200" dirty="0" smtClean="0"/>
              <a:t> : #NA</a:t>
            </a:r>
            <a:endParaRPr lang="en-US" sz="1200" dirty="0"/>
          </a:p>
          <a:p>
            <a:r>
              <a:rPr lang="en-US" sz="1200" dirty="0" err="1" smtClean="0"/>
              <a:t>IN4</a:t>
            </a:r>
            <a:r>
              <a:rPr lang="en-US" sz="1200" dirty="0" smtClean="0"/>
              <a:t> : #NA</a:t>
            </a:r>
          </a:p>
          <a:p>
            <a:r>
              <a:rPr lang="en-US" sz="1200" dirty="0" smtClean="0"/>
              <a:t>DC motor 2 enable jumper.  Leave this in place when using a stepper motor. 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PWM</a:t>
            </a:r>
            <a:r>
              <a:rPr lang="en-US" sz="1200" dirty="0" smtClean="0"/>
              <a:t> output for DC motor speed control.)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406" y="207167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모듈 핀 포인트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배선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86182" y="857232"/>
            <a:ext cx="1643074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L298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H-</a:t>
            </a:r>
            <a:r>
              <a:rPr lang="ko-KR" altLang="en-US" dirty="0" smtClean="0">
                <a:solidFill>
                  <a:schemeClr val="tx1"/>
                </a:solidFill>
              </a:rPr>
              <a:t>브리지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857232"/>
            <a:ext cx="1643074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아두이노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9454" y="928670"/>
            <a:ext cx="1643074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12V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파워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서플라이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500694" y="1428736"/>
            <a:ext cx="1428760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00694" y="2285992"/>
            <a:ext cx="142876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214546" y="1214422"/>
            <a:ext cx="1428760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214546" y="2071678"/>
            <a:ext cx="1428760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14546" y="1500174"/>
            <a:ext cx="142876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214546" y="2357430"/>
            <a:ext cx="142876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3714744" y="3357562"/>
            <a:ext cx="1000132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4429918" y="3356768"/>
            <a:ext cx="100013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143240" y="3857604"/>
            <a:ext cx="3000396" cy="114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리니어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액츄에이터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4546" y="85723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D10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14546" y="14880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D9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83132" y="85723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14678" y="15001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86050" y="178592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5V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86050" y="234528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GND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00430" y="321468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OUT1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29190" y="32861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OUT2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69214" y="107154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12V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00760" y="185736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GND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5720" y="5357826"/>
            <a:ext cx="9050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L293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(H-</a:t>
            </a:r>
            <a:r>
              <a:rPr lang="ko-KR" altLang="en-US" dirty="0" err="1" smtClean="0"/>
              <a:t>브리지모듈에</a:t>
            </a:r>
            <a:r>
              <a:rPr lang="ko-KR" altLang="en-US" dirty="0" smtClean="0"/>
              <a:t> 내장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점퍼 핀을 통해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H-</a:t>
            </a:r>
            <a:r>
              <a:rPr lang="ko-KR" altLang="en-US" dirty="0" smtClean="0"/>
              <a:t>브리지를 모두 </a:t>
            </a:r>
            <a:r>
              <a:rPr lang="ko-KR" altLang="en-US" dirty="0" err="1" smtClean="0"/>
              <a:t>활성화가능</a:t>
            </a:r>
            <a:endParaRPr lang="en-US" altLang="ko-KR" dirty="0" smtClean="0"/>
          </a:p>
          <a:p>
            <a:r>
              <a:rPr lang="ko-KR" altLang="en-US" dirty="0" smtClean="0"/>
              <a:t>보드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Raspi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 </a:t>
            </a:r>
            <a:r>
              <a:rPr lang="en-US" altLang="ko-KR" dirty="0" err="1" smtClean="0"/>
              <a:t>IN1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IN2</a:t>
            </a:r>
            <a:r>
              <a:rPr lang="ko-KR" altLang="en-US" dirty="0" smtClean="0"/>
              <a:t>에 연결하기 위한 두개의 디지털 출력만 연결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&gt;H-</a:t>
            </a:r>
            <a:r>
              <a:rPr lang="ko-KR" altLang="en-US" dirty="0" smtClean="0"/>
              <a:t>브리지 </a:t>
            </a:r>
            <a:r>
              <a:rPr lang="ko-KR" altLang="en-US" dirty="0" err="1" smtClean="0"/>
              <a:t>모듈내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5V</a:t>
            </a:r>
            <a:r>
              <a:rPr lang="ko-KR" altLang="en-US" dirty="0" smtClean="0"/>
              <a:t>를 출력하는 </a:t>
            </a:r>
            <a:r>
              <a:rPr lang="ko-KR" altLang="en-US" dirty="0" err="1" smtClean="0"/>
              <a:t>전압레큘레이터가</a:t>
            </a:r>
            <a:r>
              <a:rPr lang="ko-KR" altLang="en-US" dirty="0" smtClean="0"/>
              <a:t> 있으므로 보드에 </a:t>
            </a:r>
            <a:r>
              <a:rPr lang="ko-KR" altLang="en-US" dirty="0" err="1" smtClean="0"/>
              <a:t>전원공급</a:t>
            </a:r>
            <a:r>
              <a:rPr lang="ko-KR" altLang="en-US" dirty="0" smtClean="0"/>
              <a:t> 가능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부품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12V</a:t>
            </a:r>
            <a:r>
              <a:rPr lang="en-US" altLang="ko-KR" dirty="0" smtClean="0"/>
              <a:t> 10(</a:t>
            </a:r>
            <a:r>
              <a:rPr lang="ko-KR" altLang="en-US" sz="1200" dirty="0" err="1" smtClean="0"/>
              <a:t>주행거리</a:t>
            </a:r>
            <a:r>
              <a:rPr lang="en-US" altLang="ko-KR" dirty="0" smtClean="0"/>
              <a:t>)” </a:t>
            </a:r>
            <a:r>
              <a:rPr lang="ko-KR" altLang="en-US" dirty="0" err="1" smtClean="0"/>
              <a:t>리니어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액추에이터</a:t>
            </a:r>
            <a:endParaRPr lang="en-US" altLang="ko-KR" dirty="0" smtClean="0"/>
          </a:p>
          <a:p>
            <a:r>
              <a:rPr lang="en-US" altLang="ko-KR" dirty="0" err="1" smtClean="0"/>
              <a:t>L298</a:t>
            </a:r>
            <a:r>
              <a:rPr lang="en-US" altLang="ko-KR" sz="1400" dirty="0" smtClean="0"/>
              <a:t>(IC</a:t>
            </a:r>
            <a:r>
              <a:rPr lang="ko-KR" altLang="en-US" sz="1400" dirty="0" smtClean="0"/>
              <a:t>기반</a:t>
            </a:r>
            <a:r>
              <a:rPr lang="en-US" altLang="ko-KR" sz="1400" dirty="0" smtClean="0"/>
              <a:t>)</a:t>
            </a:r>
            <a:r>
              <a:rPr lang="en-US" altLang="ko-KR" dirty="0" smtClean="0"/>
              <a:t> H-</a:t>
            </a:r>
            <a:r>
              <a:rPr lang="ko-KR" altLang="en-US" dirty="0" smtClean="0"/>
              <a:t>브리지 모듈</a:t>
            </a:r>
            <a:endParaRPr lang="en-US" altLang="ko-KR" dirty="0" smtClean="0"/>
          </a:p>
          <a:p>
            <a:r>
              <a:rPr lang="en-US" altLang="ko-KR" dirty="0" err="1" smtClean="0"/>
              <a:t>2xM</a:t>
            </a:r>
            <a:r>
              <a:rPr lang="en-US" altLang="ko-KR" dirty="0" smtClean="0"/>
              <a:t>/F </a:t>
            </a:r>
            <a:r>
              <a:rPr lang="ko-KR" altLang="en-US" dirty="0" smtClean="0"/>
              <a:t>점퍼</a:t>
            </a:r>
            <a:endParaRPr lang="en-US" altLang="ko-KR" dirty="0" smtClean="0"/>
          </a:p>
          <a:p>
            <a:r>
              <a:rPr lang="en-US" altLang="ko-KR" dirty="0" err="1" smtClean="0"/>
              <a:t>4xM</a:t>
            </a:r>
            <a:r>
              <a:rPr lang="en-US" altLang="ko-KR" dirty="0" smtClean="0"/>
              <a:t>/M </a:t>
            </a:r>
            <a:r>
              <a:rPr lang="ko-KR" altLang="en-US" dirty="0" smtClean="0"/>
              <a:t>점퍼</a:t>
            </a:r>
            <a:endParaRPr lang="en-US" altLang="ko-KR" dirty="0" smtClean="0"/>
          </a:p>
          <a:p>
            <a:r>
              <a:rPr lang="ko-KR" altLang="en-US" dirty="0" smtClean="0"/>
              <a:t>나사 터미널 </a:t>
            </a:r>
            <a:r>
              <a:rPr lang="en-US" altLang="ko-KR" dirty="0" smtClean="0"/>
              <a:t>DC</a:t>
            </a:r>
            <a:r>
              <a:rPr lang="ko-KR" altLang="en-US" dirty="0" smtClean="0"/>
              <a:t>어댑터</a:t>
            </a:r>
            <a:endParaRPr lang="en-US" altLang="ko-KR" dirty="0" smtClean="0"/>
          </a:p>
          <a:p>
            <a:r>
              <a:rPr lang="ko-KR" altLang="en-US" dirty="0" err="1" smtClean="0"/>
              <a:t>파워서플라이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 </a:t>
            </a:r>
            <a:r>
              <a:rPr lang="en-US" altLang="ko-KR" dirty="0" err="1" smtClean="0"/>
              <a:t>12V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3A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) </a:t>
            </a:r>
            <a:r>
              <a:rPr lang="ko-KR" altLang="en-US" sz="1600" dirty="0" err="1" smtClean="0"/>
              <a:t>최대전류</a:t>
            </a:r>
            <a:r>
              <a:rPr lang="ko-KR" altLang="en-US" sz="1600" dirty="0" smtClean="0"/>
              <a:t> 확인하여 </a:t>
            </a:r>
            <a:r>
              <a:rPr lang="en-US" altLang="ko-KR" sz="1600" dirty="0" smtClean="0"/>
              <a:t>H</a:t>
            </a:r>
            <a:r>
              <a:rPr lang="ko-KR" altLang="en-US" sz="1600" dirty="0" smtClean="0"/>
              <a:t>브리지 모듈과 호환되는지 체크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창문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아크릴</a:t>
            </a:r>
            <a:r>
              <a:rPr lang="en-US" altLang="ko-KR" dirty="0" smtClean="0"/>
              <a:t>,</a:t>
            </a:r>
            <a:r>
              <a:rPr lang="ko-KR" altLang="en-US" dirty="0" smtClean="0"/>
              <a:t>합판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MDF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나무나사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목공구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아크릴 공구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72198" y="3143248"/>
            <a:ext cx="2757478" cy="511156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Coding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0"/>
            <a:ext cx="500062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375</Words>
  <Application>Microsoft Office PowerPoint</Application>
  <PresentationFormat>화면 슬라이드 쇼(4:3)</PresentationFormat>
  <Paragraphs>77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HW/SW 통신 연계개발환경세팅 매뉴얼</vt:lpstr>
      <vt:lpstr>1. 액츄에이터 제어 매뉴얼</vt:lpstr>
      <vt:lpstr>모터 방향제어 원리 </vt:lpstr>
      <vt:lpstr>H-브리지 모듈</vt:lpstr>
      <vt:lpstr>배선</vt:lpstr>
      <vt:lpstr>부품 목록</vt:lpstr>
      <vt:lpstr>아두이노 Coding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모터 제어</dc:title>
  <dc:creator>정원학</dc:creator>
  <cp:lastModifiedBy>정원학</cp:lastModifiedBy>
  <cp:revision>40</cp:revision>
  <dcterms:created xsi:type="dcterms:W3CDTF">2017-10-22T21:19:49Z</dcterms:created>
  <dcterms:modified xsi:type="dcterms:W3CDTF">2017-10-23T00:53:50Z</dcterms:modified>
</cp:coreProperties>
</file>