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9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8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81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0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3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9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8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5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3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8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FD9C-C89E-4EF9-BDA7-CB08256E75B3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1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81557"/>
              </p:ext>
            </p:extLst>
          </p:nvPr>
        </p:nvGraphicFramePr>
        <p:xfrm>
          <a:off x="334066" y="715925"/>
          <a:ext cx="1944216" cy="2664579"/>
        </p:xfrm>
        <a:graphic>
          <a:graphicData uri="http://schemas.openxmlformats.org/drawingml/2006/table">
            <a:tbl>
              <a:tblPr/>
              <a:tblGrid>
                <a:gridCol w="1944216"/>
              </a:tblGrid>
              <a:tr h="252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일련번호</a:t>
                      </a:r>
                      <a:endParaRPr lang="en-US" altLang="ko-KR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ip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시간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사진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등록일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67744" y="1484784"/>
            <a:ext cx="6876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용어설명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Id – </a:t>
            </a:r>
            <a:r>
              <a:rPr lang="ko-KR" altLang="en-US" dirty="0" smtClean="0"/>
              <a:t>고유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r>
              <a:rPr lang="en-US" altLang="ko-KR" dirty="0" err="1" smtClean="0"/>
              <a:t>ip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번호</a:t>
            </a:r>
            <a:endParaRPr lang="en-US" altLang="ko-KR" dirty="0" smtClean="0"/>
          </a:p>
          <a:p>
            <a:r>
              <a:rPr lang="ko-KR" altLang="en-US" dirty="0" smtClean="0"/>
              <a:t>시간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사진이 들어온 시간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/>
              <a:t>{</a:t>
            </a:r>
            <a:r>
              <a:rPr lang="en-US" altLang="ko-KR" dirty="0" smtClean="0"/>
              <a:t>0(</a:t>
            </a:r>
            <a:r>
              <a:rPr lang="ko-KR" altLang="en-US" dirty="0" smtClean="0"/>
              <a:t>불법주차 최초 사진</a:t>
            </a:r>
            <a:r>
              <a:rPr lang="en-US" altLang="ko-KR" dirty="0" smtClean="0"/>
              <a:t>),15(</a:t>
            </a:r>
            <a:r>
              <a:rPr lang="ko-KR" altLang="en-US" dirty="0" smtClean="0"/>
              <a:t>불법주차라고 판단이 된 사진 </a:t>
            </a:r>
            <a:r>
              <a:rPr lang="en-US" altLang="ko-KR" dirty="0" smtClean="0"/>
              <a:t>),16(</a:t>
            </a:r>
            <a:r>
              <a:rPr lang="ko-KR" altLang="en-US" dirty="0" smtClean="0"/>
              <a:t>불법주차 이후 매분 사진들은 최대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까지 저장 가능</a:t>
            </a:r>
            <a:r>
              <a:rPr lang="en-US" altLang="ko-KR" dirty="0" smtClean="0"/>
              <a:t>)}ex)0,15,...,30</a:t>
            </a:r>
          </a:p>
          <a:p>
            <a:r>
              <a:rPr lang="ko-KR" altLang="en-US" dirty="0" smtClean="0"/>
              <a:t>사진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불법 주차 사진</a:t>
            </a:r>
            <a:endParaRPr lang="en-US" altLang="ko-KR" dirty="0" smtClean="0"/>
          </a:p>
          <a:p>
            <a:r>
              <a:rPr lang="ko-KR" altLang="en-US" dirty="0" smtClean="0"/>
              <a:t>등록일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불법주차 된 사진의 날짜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r>
              <a:rPr lang="en-US" altLang="ko-KR" dirty="0" smtClean="0"/>
              <a:t>– ‘</a:t>
            </a:r>
            <a:r>
              <a:rPr lang="ko-KR" altLang="en-US" dirty="0" smtClean="0"/>
              <a:t>감시</a:t>
            </a:r>
            <a:r>
              <a:rPr lang="en-US" altLang="ko-KR" dirty="0" smtClean="0"/>
              <a:t>’,’</a:t>
            </a:r>
            <a:r>
              <a:rPr lang="ko-KR" altLang="en-US" dirty="0" smtClean="0"/>
              <a:t>경보</a:t>
            </a:r>
            <a:r>
              <a:rPr lang="en-US" altLang="ko-KR" dirty="0" smtClean="0"/>
              <a:t>’</a:t>
            </a:r>
          </a:p>
          <a:p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3528" y="3326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7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6270"/>
              </p:ext>
            </p:extLst>
          </p:nvPr>
        </p:nvGraphicFramePr>
        <p:xfrm>
          <a:off x="334066" y="715925"/>
          <a:ext cx="1944216" cy="2664579"/>
        </p:xfrm>
        <a:graphic>
          <a:graphicData uri="http://schemas.openxmlformats.org/drawingml/2006/table">
            <a:tbl>
              <a:tblPr/>
              <a:tblGrid>
                <a:gridCol w="1944216"/>
              </a:tblGrid>
              <a:tr h="252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Serial</a:t>
                      </a:r>
                      <a:r>
                        <a:rPr lang="en-US" altLang="ko-KR" baseline="0" dirty="0" smtClean="0"/>
                        <a:t> number</a:t>
                      </a:r>
                      <a:endParaRPr lang="en-US" altLang="ko-KR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</a:p>
                    <a:p>
                      <a:pPr latinLnBrk="1"/>
                      <a:r>
                        <a:rPr lang="en-US" altLang="ko-KR" baseline="0" dirty="0" err="1" smtClean="0"/>
                        <a:t>ip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counter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Picture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R_date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23528" y="3326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server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5215" y="1484783"/>
            <a:ext cx="6876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용어설명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Id – </a:t>
            </a:r>
            <a:r>
              <a:rPr lang="ko-KR" altLang="en-US" dirty="0" smtClean="0"/>
              <a:t>고유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 – </a:t>
            </a:r>
            <a:r>
              <a:rPr lang="ko-KR" altLang="en-US" dirty="0"/>
              <a:t>해당 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 err="1"/>
              <a:t>ip</a:t>
            </a:r>
            <a:r>
              <a:rPr lang="en-US" altLang="ko-KR" dirty="0"/>
              <a:t>, </a:t>
            </a:r>
            <a:r>
              <a:rPr lang="ko-KR" altLang="en-US" dirty="0" err="1"/>
              <a:t>라우터</a:t>
            </a:r>
            <a:r>
              <a:rPr lang="ko-KR" altLang="en-US" dirty="0"/>
              <a:t> 번호</a:t>
            </a:r>
            <a:endParaRPr lang="en-US" altLang="ko-KR" dirty="0"/>
          </a:p>
          <a:p>
            <a:r>
              <a:rPr lang="en-US" altLang="ko-KR" dirty="0" smtClean="0"/>
              <a:t>counter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사진이 들어온 시간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/>
              <a:t>{</a:t>
            </a:r>
            <a:r>
              <a:rPr lang="en-US" altLang="ko-KR" dirty="0" smtClean="0"/>
              <a:t>0(</a:t>
            </a:r>
            <a:r>
              <a:rPr lang="ko-KR" altLang="en-US" dirty="0" smtClean="0"/>
              <a:t>불법주차 최초 사진</a:t>
            </a:r>
            <a:r>
              <a:rPr lang="en-US" altLang="ko-KR" dirty="0" smtClean="0"/>
              <a:t>),15(</a:t>
            </a:r>
            <a:r>
              <a:rPr lang="ko-KR" altLang="en-US" dirty="0" smtClean="0"/>
              <a:t>불법주차라고 판단이 된 사진 </a:t>
            </a:r>
            <a:r>
              <a:rPr lang="en-US" altLang="ko-KR" dirty="0" smtClean="0"/>
              <a:t>),16(</a:t>
            </a:r>
            <a:r>
              <a:rPr lang="ko-KR" altLang="en-US" dirty="0" smtClean="0"/>
              <a:t>불법주차 이후 매분 사진들은 최대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까지 저장 가능</a:t>
            </a:r>
            <a:r>
              <a:rPr lang="en-US" altLang="ko-KR" dirty="0" smtClean="0"/>
              <a:t>)}ex)0,15,...,30</a:t>
            </a:r>
          </a:p>
          <a:p>
            <a:r>
              <a:rPr lang="en-US" altLang="ko-KR" dirty="0" smtClean="0"/>
              <a:t>Picture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불법 주차 사진</a:t>
            </a:r>
            <a:endParaRPr lang="en-US" altLang="ko-KR" dirty="0" smtClean="0"/>
          </a:p>
          <a:p>
            <a:r>
              <a:rPr lang="en-US" altLang="ko-KR" dirty="0" err="1" smtClean="0"/>
              <a:t>R_date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불법주차 된 사진의 날짜</a:t>
            </a:r>
            <a:endParaRPr lang="en-US" altLang="ko-KR" dirty="0" smtClean="0"/>
          </a:p>
          <a:p>
            <a:r>
              <a:rPr lang="en-US" altLang="ko-KR" dirty="0" smtClean="0"/>
              <a:t>Status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‘</a:t>
            </a:r>
            <a:r>
              <a:rPr lang="ko-KR" altLang="en-US" dirty="0" smtClean="0"/>
              <a:t>감시</a:t>
            </a:r>
            <a:r>
              <a:rPr lang="en-US" altLang="ko-KR" dirty="0" smtClean="0"/>
              <a:t>’,’</a:t>
            </a:r>
            <a:r>
              <a:rPr lang="ko-KR" altLang="en-US" dirty="0" smtClean="0"/>
              <a:t>경보</a:t>
            </a:r>
            <a:r>
              <a:rPr lang="en-US" altLang="ko-KR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5907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153</Words>
  <Application>Microsoft Office PowerPoint</Application>
  <PresentationFormat>화면 슬라이드 쇼(4:3)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23</cp:revision>
  <dcterms:created xsi:type="dcterms:W3CDTF">2017-10-19T04:23:06Z</dcterms:created>
  <dcterms:modified xsi:type="dcterms:W3CDTF">2017-10-27T05:57:30Z</dcterms:modified>
</cp:coreProperties>
</file>